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81" r:id="rId2"/>
    <p:sldId id="256" r:id="rId3"/>
    <p:sldId id="267" r:id="rId4"/>
    <p:sldId id="272" r:id="rId5"/>
    <p:sldId id="257" r:id="rId6"/>
    <p:sldId id="268" r:id="rId7"/>
    <p:sldId id="269" r:id="rId8"/>
    <p:sldId id="270" r:id="rId9"/>
    <p:sldId id="271" r:id="rId10"/>
    <p:sldId id="273" r:id="rId11"/>
    <p:sldId id="275" r:id="rId12"/>
    <p:sldId id="274" r:id="rId13"/>
    <p:sldId id="262" r:id="rId14"/>
    <p:sldId id="277" r:id="rId15"/>
    <p:sldId id="278" r:id="rId16"/>
    <p:sldId id="279" r:id="rId17"/>
    <p:sldId id="263" r:id="rId18"/>
    <p:sldId id="265" r:id="rId19"/>
    <p:sldId id="282" r:id="rId20"/>
    <p:sldId id="276" r:id="rId21"/>
    <p:sldId id="280"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18" d="100"/>
          <a:sy n="118" d="100"/>
        </p:scale>
        <p:origin x="-230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A23720DD-5B6D-40BF-8493-A6B52D484E6B}" type="datetimeFigureOut">
              <a:rPr lang="tr-TR" smtClean="0"/>
              <a:t>04.10.2021</a:t>
            </a:fld>
            <a:endParaRPr lang="tr-TR"/>
          </a:p>
        </p:txBody>
      </p:sp>
      <p:sp>
        <p:nvSpPr>
          <p:cNvPr id="20" name="Altbilgi Yer Tutucusu 19"/>
          <p:cNvSpPr>
            <a:spLocks noGrp="1"/>
          </p:cNvSpPr>
          <p:nvPr>
            <p:ph type="ftr" sz="quarter" idx="11"/>
          </p:nvPr>
        </p:nvSpPr>
        <p:spPr/>
        <p:txBody>
          <a:bodyPr/>
          <a:lstStyle>
            <a:extLst/>
          </a:lstStyle>
          <a:p>
            <a:endParaRPr lang="tr-TR"/>
          </a:p>
        </p:txBody>
      </p:sp>
      <p:sp>
        <p:nvSpPr>
          <p:cNvPr id="10" name="Slayt Numarası Yer Tutucusu 9"/>
          <p:cNvSpPr>
            <a:spLocks noGrp="1"/>
          </p:cNvSpPr>
          <p:nvPr>
            <p:ph type="sldNum" sz="quarter" idx="12"/>
          </p:nvPr>
        </p:nvSpPr>
        <p:spPr/>
        <p:txBody>
          <a:bodyPr/>
          <a:lstStyle>
            <a:extLst/>
          </a:lstStyle>
          <a:p>
            <a:fld id="{F302176B-0E47-46AC-8F43-DAB4B8A37D06}" type="slidenum">
              <a:rPr lang="tr-TR" smtClean="0"/>
              <a:t>‹#›</a:t>
            </a:fld>
            <a:endParaRPr lang="tr-T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A23720DD-5B6D-40BF-8493-A6B52D484E6B}" type="datetimeFigureOut">
              <a:rPr lang="tr-TR" smtClean="0"/>
              <a:t>04.10.2021</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A23720DD-5B6D-40BF-8493-A6B52D484E6B}" type="datetimeFigureOut">
              <a:rPr lang="tr-TR" smtClean="0"/>
              <a:t>04.10.2021</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A23720DD-5B6D-40BF-8493-A6B52D484E6B}" type="datetimeFigureOut">
              <a:rPr lang="tr-TR" smtClean="0"/>
              <a:t>04.10.2021</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A23720DD-5B6D-40BF-8493-A6B52D484E6B}" type="datetimeFigureOut">
              <a:rPr lang="tr-TR" smtClean="0"/>
              <a:t>04.10.2021</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302176B-0E47-46AC-8F43-DAB4B8A37D06}" type="slidenum">
              <a:rPr lang="tr-TR" smtClean="0"/>
              <a:t>‹#›</a:t>
            </a:fld>
            <a:endParaRPr lang="tr-TR"/>
          </a:p>
        </p:txBody>
      </p:sp>
      <p:sp>
        <p:nvSpPr>
          <p:cNvPr id="10" name="Dikdörtgen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A23720DD-5B6D-40BF-8493-A6B52D484E6B}" type="datetimeFigureOut">
              <a:rPr lang="tr-TR" smtClean="0"/>
              <a:t>04.10.2021</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A23720DD-5B6D-40BF-8493-A6B52D484E6B}" type="datetimeFigureOut">
              <a:rPr lang="tr-TR" smtClean="0"/>
              <a:t>04.10.2021</a:t>
            </a:fld>
            <a:endParaRPr lang="tr-TR"/>
          </a:p>
        </p:txBody>
      </p:sp>
      <p:sp>
        <p:nvSpPr>
          <p:cNvPr id="8" name="Altbilgi Yer Tutucusu 7"/>
          <p:cNvSpPr>
            <a:spLocks noGrp="1"/>
          </p:cNvSpPr>
          <p:nvPr>
            <p:ph type="ftr" sz="quarter" idx="11"/>
          </p:nvPr>
        </p:nvSpPr>
        <p:spPr/>
        <p:txBody>
          <a:bodyPr/>
          <a:lstStyle>
            <a:extLst/>
          </a:lstStyle>
          <a:p>
            <a:endParaRPr lang="tr-TR"/>
          </a:p>
        </p:txBody>
      </p:sp>
      <p:sp>
        <p:nvSpPr>
          <p:cNvPr id="9" name="Slayt Numarası Yer Tutucusu 8"/>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A23720DD-5B6D-40BF-8493-A6B52D484E6B}" type="datetimeFigureOut">
              <a:rPr lang="tr-TR" smtClean="0"/>
              <a:t>04.10.2021</a:t>
            </a:fld>
            <a:endParaRPr lang="tr-TR"/>
          </a:p>
        </p:txBody>
      </p:sp>
      <p:sp>
        <p:nvSpPr>
          <p:cNvPr id="4" name="Altbilgi Yer Tutucusu 3"/>
          <p:cNvSpPr>
            <a:spLocks noGrp="1"/>
          </p:cNvSpPr>
          <p:nvPr>
            <p:ph type="ftr" sz="quarter" idx="11"/>
          </p:nvPr>
        </p:nvSpPr>
        <p:spPr/>
        <p:txBody>
          <a:bodyPr/>
          <a:lstStyle>
            <a:extLst/>
          </a:lstStyle>
          <a:p>
            <a:endParaRPr lang="tr-TR"/>
          </a:p>
        </p:txBody>
      </p:sp>
      <p:sp>
        <p:nvSpPr>
          <p:cNvPr id="5" name="Slayt Numarası Yer Tutucusu 4"/>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A23720DD-5B6D-40BF-8493-A6B52D484E6B}" type="datetimeFigureOut">
              <a:rPr lang="tr-TR" smtClean="0"/>
              <a:t>04.10.2021</a:t>
            </a:fld>
            <a:endParaRPr lang="tr-TR"/>
          </a:p>
        </p:txBody>
      </p:sp>
      <p:sp>
        <p:nvSpPr>
          <p:cNvPr id="3" name="Altbilgi Yer Tutucusu 2"/>
          <p:cNvSpPr>
            <a:spLocks noGrp="1"/>
          </p:cNvSpPr>
          <p:nvPr>
            <p:ph type="ftr" sz="quarter" idx="11"/>
          </p:nvPr>
        </p:nvSpPr>
        <p:spPr/>
        <p:txBody>
          <a:bodyPr/>
          <a:lstStyle>
            <a:extLst/>
          </a:lstStyle>
          <a:p>
            <a:endParaRPr lang="tr-TR"/>
          </a:p>
        </p:txBody>
      </p:sp>
      <p:sp>
        <p:nvSpPr>
          <p:cNvPr id="4" name="Slayt Numarası Yer Tutucusu 3"/>
          <p:cNvSpPr>
            <a:spLocks noGrp="1"/>
          </p:cNvSpPr>
          <p:nvPr>
            <p:ph type="sldNum" sz="quarter" idx="12"/>
          </p:nvPr>
        </p:nvSpPr>
        <p:spPr/>
        <p:txBody>
          <a:bodyPr/>
          <a:lstStyle>
            <a:extLst/>
          </a:lstStyle>
          <a:p>
            <a:fld id="{F302176B-0E47-46AC-8F43-DAB4B8A37D06}" type="slidenum">
              <a:rPr lang="tr-TR" smtClean="0"/>
              <a:t>‹#›</a:t>
            </a:fld>
            <a:endParaRPr lang="tr-TR"/>
          </a:p>
        </p:txBody>
      </p:sp>
      <p:sp>
        <p:nvSpPr>
          <p:cNvPr id="6" name="Dikdörtgen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A23720DD-5B6D-40BF-8493-A6B52D484E6B}" type="datetimeFigureOut">
              <a:rPr lang="tr-TR" smtClean="0"/>
              <a:t>04.10.2021</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A23720DD-5B6D-40BF-8493-A6B52D484E6B}" type="datetimeFigureOut">
              <a:rPr lang="tr-TR" smtClean="0"/>
              <a:t>04.10.2021</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F302176B-0E47-46AC-8F43-DAB4B8A37D06}" type="slidenum">
              <a:rPr lang="tr-TR" smtClean="0"/>
              <a:t>‹#›</a:t>
            </a:fld>
            <a:endParaRPr lang="tr-TR"/>
          </a:p>
        </p:txBody>
      </p:sp>
      <p:sp>
        <p:nvSpPr>
          <p:cNvPr id="8" name="Dikdörtgen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23720DD-5B6D-40BF-8493-A6B52D484E6B}" type="datetimeFigureOut">
              <a:rPr lang="tr-TR" smtClean="0"/>
              <a:t>04.10.2021</a:t>
            </a:fld>
            <a:endParaRPr lang="tr-TR"/>
          </a:p>
        </p:txBody>
      </p:sp>
      <p:sp>
        <p:nvSpPr>
          <p:cNvPr id="10" name="Altbilgi Yer Tutucusu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Slayt Numarası Yer Tutucusu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302176B-0E47-46AC-8F43-DAB4B8A37D06}" type="slidenum">
              <a:rPr lang="tr-TR" smtClean="0"/>
              <a:t>‹#›</a:t>
            </a:fld>
            <a:endParaRPr lang="tr-TR"/>
          </a:p>
        </p:txBody>
      </p:sp>
      <p:sp>
        <p:nvSpPr>
          <p:cNvPr id="15" name="Dikdörtgen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763688" y="1052736"/>
            <a:ext cx="5904656"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9503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0070C0"/>
                </a:solidFill>
                <a:effectLst/>
              </a:rPr>
              <a:t>NASIL VERİMLİ ÇALIŞILIR</a:t>
            </a:r>
            <a:endParaRPr lang="tr-TR" dirty="0"/>
          </a:p>
        </p:txBody>
      </p:sp>
      <p:sp>
        <p:nvSpPr>
          <p:cNvPr id="3" name="İçerik Yer Tutucusu 2"/>
          <p:cNvSpPr>
            <a:spLocks noGrp="1"/>
          </p:cNvSpPr>
          <p:nvPr>
            <p:ph idx="1"/>
          </p:nvPr>
        </p:nvSpPr>
        <p:spPr/>
        <p:txBody>
          <a:bodyPr>
            <a:normAutofit/>
          </a:bodyPr>
          <a:lstStyle/>
          <a:p>
            <a:pPr marL="82296" lvl="0" indent="0">
              <a:buNone/>
            </a:pPr>
            <a:r>
              <a:rPr lang="tr-TR" sz="2000" dirty="0" smtClean="0"/>
              <a:t>  Çalışırken </a:t>
            </a:r>
            <a:r>
              <a:rPr lang="tr-TR" sz="2000" dirty="0"/>
              <a:t>hayallere daldığınızı ve konudan uzaklaştığınızı fark ederseniz, önce hayalinizi ertelemeyi deneyin. Örneğin vereceğiniz ilk molada hayal etmeye devam edebilirsiniz. Bu bir anlamda çalışma sonrası ödül gibi de gelebilir ve motivasyonunuzu artırabilir. Hayal etmeyi ertelemekte zorlanıyorsanız, kurduğunuz hayale devam edin ve bitirin. Aksi halde derse aklınızı veremeyecek ve yeniden düşüncelere dalıp gideceksinizdir. Hayal kurmanız tamamladığında yeniden dersinize odaklanabilirsiniz. </a:t>
            </a:r>
            <a:endParaRPr lang="tr-TR" sz="2000" dirty="0" smtClean="0"/>
          </a:p>
          <a:p>
            <a:pPr marL="82296" lvl="0" indent="0">
              <a:buNone/>
            </a:pPr>
            <a:endParaRPr lang="tr-TR" sz="2000" dirty="0"/>
          </a:p>
          <a:p>
            <a:pPr marL="82296" lvl="0" indent="0">
              <a:buNone/>
            </a:pPr>
            <a:r>
              <a:rPr lang="tr-TR" sz="2000" dirty="0" smtClean="0"/>
              <a:t> Çalışırken </a:t>
            </a:r>
            <a:r>
              <a:rPr lang="tr-TR" sz="2000" dirty="0"/>
              <a:t>çok sık ya da çok uzun süreli dalıp gitmeler yaşıyor ve konudan koptuğunuzu fark ediyorsanız, kısa bir mola verin. Kalkın, bir bardak çay alın, biraz hareket edin ve çok uzatmadan masanın başına geri dönün.</a:t>
            </a:r>
          </a:p>
          <a:p>
            <a:endParaRPr lang="tr-TR" sz="2000" dirty="0"/>
          </a:p>
        </p:txBody>
      </p:sp>
      <p:sp>
        <p:nvSpPr>
          <p:cNvPr id="4" name="Sağ Ok 3"/>
          <p:cNvSpPr/>
          <p:nvPr/>
        </p:nvSpPr>
        <p:spPr>
          <a:xfrm>
            <a:off x="543278" y="1396237"/>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Sağ Ok 4"/>
          <p:cNvSpPr/>
          <p:nvPr/>
        </p:nvSpPr>
        <p:spPr>
          <a:xfrm>
            <a:off x="539552" y="429309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268861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1396449" y="1458492"/>
            <a:ext cx="7498080" cy="4800600"/>
          </a:xfrm>
        </p:spPr>
        <p:txBody>
          <a:bodyPr>
            <a:normAutofit/>
          </a:bodyPr>
          <a:lstStyle/>
          <a:p>
            <a:pPr marL="82296" lvl="0" indent="0">
              <a:buNone/>
            </a:pPr>
            <a:r>
              <a:rPr lang="tr-TR" sz="2000" dirty="0"/>
              <a:t>Not tutarak çalışmayı deneyin. Not tutmak, çalışılan konuya karşı ilginin dağılmaması ve bilginin akılda kalması açısından oldukça etkili bir yöntemdir</a:t>
            </a:r>
            <a:r>
              <a:rPr lang="tr-TR" sz="2000" dirty="0" smtClean="0"/>
              <a:t>.</a:t>
            </a:r>
          </a:p>
          <a:p>
            <a:pPr marL="82296" lvl="0" indent="0">
              <a:buNone/>
            </a:pPr>
            <a:endParaRPr lang="tr-TR" sz="2000" dirty="0"/>
          </a:p>
          <a:p>
            <a:pPr marL="82296" lvl="0" indent="0">
              <a:buNone/>
            </a:pPr>
            <a:r>
              <a:rPr lang="tr-TR" sz="2000" dirty="0"/>
              <a:t>Okuma yaparken önemli yerlerin altını çizin ve gerektiğinde yanlarına eklemeler yapın. </a:t>
            </a:r>
            <a:endParaRPr lang="tr-TR" sz="2000" dirty="0" smtClean="0"/>
          </a:p>
          <a:p>
            <a:pPr marL="82296" lvl="0" indent="0">
              <a:buNone/>
            </a:pPr>
            <a:endParaRPr lang="tr-TR" sz="2000" dirty="0"/>
          </a:p>
          <a:p>
            <a:pPr marL="82296" lvl="0" indent="0">
              <a:buNone/>
            </a:pPr>
            <a:r>
              <a:rPr lang="tr-TR" sz="2000" dirty="0"/>
              <a:t>Çalışırken, her konu için anahtar sözcükler ve sorular belirleyin. Böylece çalıştıklarınızı anlamlandırma ve örgütlemede daha başarılı olursunuz.</a:t>
            </a:r>
          </a:p>
          <a:p>
            <a:endParaRPr lang="tr-TR" sz="2000" dirty="0"/>
          </a:p>
        </p:txBody>
      </p:sp>
      <p:sp>
        <p:nvSpPr>
          <p:cNvPr id="4" name="Sağ Ok 3"/>
          <p:cNvSpPr/>
          <p:nvPr/>
        </p:nvSpPr>
        <p:spPr>
          <a:xfrm>
            <a:off x="466861" y="1412776"/>
            <a:ext cx="978408"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Sağ Ok 5"/>
          <p:cNvSpPr/>
          <p:nvPr/>
        </p:nvSpPr>
        <p:spPr>
          <a:xfrm>
            <a:off x="466860" y="2823801"/>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Sağ Ok 6"/>
          <p:cNvSpPr/>
          <p:nvPr/>
        </p:nvSpPr>
        <p:spPr>
          <a:xfrm>
            <a:off x="466860" y="3861048"/>
            <a:ext cx="978409"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718674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0070C0"/>
                </a:solidFill>
                <a:effectLst/>
              </a:rPr>
              <a:t>NASIL VERİMLİ ÇALIŞILIR</a:t>
            </a:r>
            <a:endParaRPr lang="tr-TR" dirty="0"/>
          </a:p>
        </p:txBody>
      </p:sp>
      <p:sp>
        <p:nvSpPr>
          <p:cNvPr id="3" name="İçerik Yer Tutucusu 2"/>
          <p:cNvSpPr>
            <a:spLocks noGrp="1"/>
          </p:cNvSpPr>
          <p:nvPr>
            <p:ph idx="1"/>
          </p:nvPr>
        </p:nvSpPr>
        <p:spPr/>
        <p:txBody>
          <a:bodyPr/>
          <a:lstStyle/>
          <a:p>
            <a:pPr marL="82296" lvl="0" indent="0">
              <a:buNone/>
            </a:pPr>
            <a:r>
              <a:rPr lang="tr-TR" sz="2000" dirty="0" smtClean="0"/>
              <a:t> Ders </a:t>
            </a:r>
            <a:r>
              <a:rPr lang="tr-TR" sz="2000" dirty="0"/>
              <a:t>çalışmanızı aksatan ve kolaylaştıran alışkanlıkların birer listesini yapın. Listenizde yer alan olumsuz alışkanlıkları bırakmaya çalışın. Olumlu alışkanlıkları pekiştirmek için çaba gösterin</a:t>
            </a:r>
            <a:r>
              <a:rPr lang="tr-TR" sz="2000" dirty="0" smtClean="0"/>
              <a:t>.</a:t>
            </a:r>
          </a:p>
          <a:p>
            <a:pPr lvl="0"/>
            <a:endParaRPr lang="tr-TR" sz="2000" dirty="0"/>
          </a:p>
          <a:p>
            <a:pPr marL="82296" lvl="0" indent="0">
              <a:buNone/>
            </a:pPr>
            <a:r>
              <a:rPr lang="tr-TR" sz="2000" dirty="0" smtClean="0"/>
              <a:t> Çalışma </a:t>
            </a:r>
            <a:r>
              <a:rPr lang="tr-TR" sz="2000" dirty="0"/>
              <a:t>sonrasında kendinizi ödüllendirin. Bu motivasyonunuzu artıracak ve kendinizi takdir etmenizi sağlayacaktır</a:t>
            </a:r>
            <a:r>
              <a:rPr lang="tr-TR" dirty="0"/>
              <a:t>.</a:t>
            </a:r>
          </a:p>
          <a:p>
            <a:endParaRPr lang="tr-TR" dirty="0"/>
          </a:p>
        </p:txBody>
      </p:sp>
      <p:sp>
        <p:nvSpPr>
          <p:cNvPr id="4" name="Sağ Ok 3"/>
          <p:cNvSpPr/>
          <p:nvPr/>
        </p:nvSpPr>
        <p:spPr>
          <a:xfrm>
            <a:off x="611560" y="1412776"/>
            <a:ext cx="9064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Sağ Ok 4"/>
          <p:cNvSpPr/>
          <p:nvPr/>
        </p:nvSpPr>
        <p:spPr>
          <a:xfrm>
            <a:off x="611560" y="2780928"/>
            <a:ext cx="9064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740724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chemeClr val="accent1"/>
          </a:solidFill>
        </p:spPr>
        <p:txBody>
          <a:bodyPr/>
          <a:lstStyle/>
          <a:p>
            <a:r>
              <a:rPr lang="tr-TR" b="1" i="1" dirty="0" smtClean="0">
                <a:solidFill>
                  <a:srgbClr val="FF0000"/>
                </a:solidFill>
              </a:rPr>
              <a:t>EVDE TEKRAR YAPIN</a:t>
            </a:r>
            <a:endParaRPr lang="tr-TR" b="1" i="1" dirty="0">
              <a:solidFill>
                <a:srgbClr val="FF0000"/>
              </a:solidFill>
            </a:endParaRPr>
          </a:p>
        </p:txBody>
      </p:sp>
      <p:sp>
        <p:nvSpPr>
          <p:cNvPr id="4" name="Freeform 15"/>
          <p:cNvSpPr>
            <a:spLocks noGrp="1"/>
          </p:cNvSpPr>
          <p:nvPr>
            <p:ph idx="1"/>
          </p:nvPr>
        </p:nvSpPr>
        <p:spPr bwMode="auto">
          <a:xfrm>
            <a:off x="251520" y="1363752"/>
            <a:ext cx="2808312" cy="2857335"/>
          </a:xfrm>
          <a:custGeom>
            <a:avLst/>
            <a:gdLst>
              <a:gd name="T0" fmla="*/ 231 w 292"/>
              <a:gd name="T1" fmla="*/ 167 h 214"/>
              <a:gd name="T2" fmla="*/ 271 w 292"/>
              <a:gd name="T3" fmla="*/ 120 h 214"/>
              <a:gd name="T4" fmla="*/ 290 w 292"/>
              <a:gd name="T5" fmla="*/ 93 h 214"/>
              <a:gd name="T6" fmla="*/ 248 w 292"/>
              <a:gd name="T7" fmla="*/ 60 h 214"/>
              <a:gd name="T8" fmla="*/ 242 w 292"/>
              <a:gd name="T9" fmla="*/ 60 h 214"/>
              <a:gd name="T10" fmla="*/ 228 w 292"/>
              <a:gd name="T11" fmla="*/ 44 h 214"/>
              <a:gd name="T12" fmla="*/ 228 w 292"/>
              <a:gd name="T13" fmla="*/ 36 h 214"/>
              <a:gd name="T14" fmla="*/ 184 w 292"/>
              <a:gd name="T15" fmla="*/ 0 h 214"/>
              <a:gd name="T16" fmla="*/ 143 w 292"/>
              <a:gd name="T17" fmla="*/ 19 h 214"/>
              <a:gd name="T18" fmla="*/ 140 w 292"/>
              <a:gd name="T19" fmla="*/ 18 h 214"/>
              <a:gd name="T20" fmla="*/ 97 w 292"/>
              <a:gd name="T21" fmla="*/ 52 h 214"/>
              <a:gd name="T22" fmla="*/ 97 w 292"/>
              <a:gd name="T23" fmla="*/ 55 h 214"/>
              <a:gd name="T24" fmla="*/ 67 w 292"/>
              <a:gd name="T25" fmla="*/ 66 h 214"/>
              <a:gd name="T26" fmla="*/ 42 w 292"/>
              <a:gd name="T27" fmla="*/ 60 h 214"/>
              <a:gd name="T28" fmla="*/ 0 w 292"/>
              <a:gd name="T29" fmla="*/ 93 h 214"/>
              <a:gd name="T30" fmla="*/ 26 w 292"/>
              <a:gd name="T31" fmla="*/ 123 h 214"/>
              <a:gd name="T32" fmla="*/ 43 w 292"/>
              <a:gd name="T33" fmla="*/ 153 h 214"/>
              <a:gd name="T34" fmla="*/ 43 w 292"/>
              <a:gd name="T35" fmla="*/ 153 h 214"/>
              <a:gd name="T36" fmla="*/ 94 w 292"/>
              <a:gd name="T37" fmla="*/ 200 h 214"/>
              <a:gd name="T38" fmla="*/ 194 w 292"/>
              <a:gd name="T39" fmla="*/ 202 h 214"/>
              <a:gd name="T40" fmla="*/ 292 w 292"/>
              <a:gd name="T41" fmla="*/ 214 h 214"/>
              <a:gd name="T42" fmla="*/ 231 w 292"/>
              <a:gd name="T43" fmla="*/ 167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2" h="214">
                <a:moveTo>
                  <a:pt x="231" y="167"/>
                </a:moveTo>
                <a:cubicBezTo>
                  <a:pt x="237" y="165"/>
                  <a:pt x="277" y="149"/>
                  <a:pt x="271" y="120"/>
                </a:cubicBezTo>
                <a:cubicBezTo>
                  <a:pt x="283" y="113"/>
                  <a:pt x="290" y="104"/>
                  <a:pt x="290" y="93"/>
                </a:cubicBezTo>
                <a:cubicBezTo>
                  <a:pt x="290" y="74"/>
                  <a:pt x="271" y="60"/>
                  <a:pt x="248" y="60"/>
                </a:cubicBezTo>
                <a:cubicBezTo>
                  <a:pt x="246" y="60"/>
                  <a:pt x="244" y="60"/>
                  <a:pt x="242" y="60"/>
                </a:cubicBezTo>
                <a:cubicBezTo>
                  <a:pt x="239" y="53"/>
                  <a:pt x="234" y="48"/>
                  <a:pt x="228" y="44"/>
                </a:cubicBezTo>
                <a:cubicBezTo>
                  <a:pt x="228" y="41"/>
                  <a:pt x="228" y="38"/>
                  <a:pt x="228" y="36"/>
                </a:cubicBezTo>
                <a:cubicBezTo>
                  <a:pt x="228" y="16"/>
                  <a:pt x="209" y="0"/>
                  <a:pt x="184" y="0"/>
                </a:cubicBezTo>
                <a:cubicBezTo>
                  <a:pt x="166" y="0"/>
                  <a:pt x="152" y="8"/>
                  <a:pt x="143" y="19"/>
                </a:cubicBezTo>
                <a:cubicBezTo>
                  <a:pt x="143" y="19"/>
                  <a:pt x="141" y="18"/>
                  <a:pt x="140" y="18"/>
                </a:cubicBezTo>
                <a:cubicBezTo>
                  <a:pt x="117" y="18"/>
                  <a:pt x="97" y="33"/>
                  <a:pt x="97" y="52"/>
                </a:cubicBezTo>
                <a:cubicBezTo>
                  <a:pt x="97" y="52"/>
                  <a:pt x="97" y="53"/>
                  <a:pt x="97" y="55"/>
                </a:cubicBezTo>
                <a:cubicBezTo>
                  <a:pt x="85" y="55"/>
                  <a:pt x="74" y="59"/>
                  <a:pt x="67" y="66"/>
                </a:cubicBezTo>
                <a:cubicBezTo>
                  <a:pt x="60" y="61"/>
                  <a:pt x="51" y="60"/>
                  <a:pt x="42" y="60"/>
                </a:cubicBezTo>
                <a:cubicBezTo>
                  <a:pt x="19" y="60"/>
                  <a:pt x="0" y="74"/>
                  <a:pt x="0" y="93"/>
                </a:cubicBezTo>
                <a:cubicBezTo>
                  <a:pt x="0" y="106"/>
                  <a:pt x="10" y="117"/>
                  <a:pt x="26" y="123"/>
                </a:cubicBezTo>
                <a:cubicBezTo>
                  <a:pt x="27" y="127"/>
                  <a:pt x="30" y="140"/>
                  <a:pt x="43" y="153"/>
                </a:cubicBezTo>
                <a:cubicBezTo>
                  <a:pt x="43" y="153"/>
                  <a:pt x="43" y="153"/>
                  <a:pt x="43" y="153"/>
                </a:cubicBezTo>
                <a:cubicBezTo>
                  <a:pt x="49" y="175"/>
                  <a:pt x="63" y="195"/>
                  <a:pt x="94" y="200"/>
                </a:cubicBezTo>
                <a:cubicBezTo>
                  <a:pt x="119" y="205"/>
                  <a:pt x="164" y="203"/>
                  <a:pt x="194" y="202"/>
                </a:cubicBezTo>
                <a:cubicBezTo>
                  <a:pt x="231" y="201"/>
                  <a:pt x="254" y="197"/>
                  <a:pt x="292" y="214"/>
                </a:cubicBezTo>
                <a:cubicBezTo>
                  <a:pt x="284" y="188"/>
                  <a:pt x="258" y="174"/>
                  <a:pt x="231" y="167"/>
                </a:cubicBezTo>
                <a:close/>
              </a:path>
            </a:pathLst>
          </a:custGeom>
          <a:solidFill>
            <a:schemeClr val="bg2"/>
          </a:solidFill>
          <a:ln>
            <a:noFill/>
          </a:ln>
        </p:spPr>
        <p:txBody>
          <a:bodyPr vert="horz" wrap="square" lIns="68580" tIns="34290" rIns="68580" bIns="34290" numCol="1" anchor="t" anchorCtr="0" compatLnSpc="1">
            <a:prstTxWarp prst="textNoShape">
              <a:avLst/>
            </a:prstTxWarp>
          </a:bodyPr>
          <a:lstStyle/>
          <a:p>
            <a:pPr marL="0" indent="0">
              <a:buNone/>
            </a:pPr>
            <a:endParaRPr lang="tr-TR" dirty="0" smtClean="0"/>
          </a:p>
          <a:p>
            <a:pPr marL="0" indent="0">
              <a:buNone/>
            </a:pPr>
            <a:r>
              <a:rPr lang="tr-TR" dirty="0"/>
              <a:t> </a:t>
            </a:r>
            <a:r>
              <a:rPr lang="tr-TR" dirty="0" smtClean="0"/>
              <a:t> </a:t>
            </a:r>
          </a:p>
          <a:p>
            <a:pPr marL="0" indent="0">
              <a:buNone/>
            </a:pPr>
            <a:r>
              <a:rPr lang="tr-TR" dirty="0" smtClean="0"/>
              <a:t> Günlük Tekrar       </a:t>
            </a:r>
            <a:endParaRPr lang="tr-TR" dirty="0"/>
          </a:p>
        </p:txBody>
      </p:sp>
      <p:sp>
        <p:nvSpPr>
          <p:cNvPr id="6" name="Freeform 15"/>
          <p:cNvSpPr txBox="1">
            <a:spLocks/>
          </p:cNvSpPr>
          <p:nvPr/>
        </p:nvSpPr>
        <p:spPr bwMode="auto">
          <a:xfrm>
            <a:off x="6300192" y="1363751"/>
            <a:ext cx="2592288" cy="2713319"/>
          </a:xfrm>
          <a:custGeom>
            <a:avLst/>
            <a:gdLst>
              <a:gd name="T0" fmla="*/ 231 w 292"/>
              <a:gd name="T1" fmla="*/ 167 h 214"/>
              <a:gd name="T2" fmla="*/ 271 w 292"/>
              <a:gd name="T3" fmla="*/ 120 h 214"/>
              <a:gd name="T4" fmla="*/ 290 w 292"/>
              <a:gd name="T5" fmla="*/ 93 h 214"/>
              <a:gd name="T6" fmla="*/ 248 w 292"/>
              <a:gd name="T7" fmla="*/ 60 h 214"/>
              <a:gd name="T8" fmla="*/ 242 w 292"/>
              <a:gd name="T9" fmla="*/ 60 h 214"/>
              <a:gd name="T10" fmla="*/ 228 w 292"/>
              <a:gd name="T11" fmla="*/ 44 h 214"/>
              <a:gd name="T12" fmla="*/ 228 w 292"/>
              <a:gd name="T13" fmla="*/ 36 h 214"/>
              <a:gd name="T14" fmla="*/ 184 w 292"/>
              <a:gd name="T15" fmla="*/ 0 h 214"/>
              <a:gd name="T16" fmla="*/ 143 w 292"/>
              <a:gd name="T17" fmla="*/ 19 h 214"/>
              <a:gd name="T18" fmla="*/ 140 w 292"/>
              <a:gd name="T19" fmla="*/ 18 h 214"/>
              <a:gd name="T20" fmla="*/ 97 w 292"/>
              <a:gd name="T21" fmla="*/ 52 h 214"/>
              <a:gd name="T22" fmla="*/ 97 w 292"/>
              <a:gd name="T23" fmla="*/ 55 h 214"/>
              <a:gd name="T24" fmla="*/ 67 w 292"/>
              <a:gd name="T25" fmla="*/ 66 h 214"/>
              <a:gd name="T26" fmla="*/ 42 w 292"/>
              <a:gd name="T27" fmla="*/ 60 h 214"/>
              <a:gd name="T28" fmla="*/ 0 w 292"/>
              <a:gd name="T29" fmla="*/ 93 h 214"/>
              <a:gd name="T30" fmla="*/ 26 w 292"/>
              <a:gd name="T31" fmla="*/ 123 h 214"/>
              <a:gd name="T32" fmla="*/ 43 w 292"/>
              <a:gd name="T33" fmla="*/ 153 h 214"/>
              <a:gd name="T34" fmla="*/ 43 w 292"/>
              <a:gd name="T35" fmla="*/ 153 h 214"/>
              <a:gd name="T36" fmla="*/ 94 w 292"/>
              <a:gd name="T37" fmla="*/ 200 h 214"/>
              <a:gd name="T38" fmla="*/ 194 w 292"/>
              <a:gd name="T39" fmla="*/ 202 h 214"/>
              <a:gd name="T40" fmla="*/ 292 w 292"/>
              <a:gd name="T41" fmla="*/ 214 h 214"/>
              <a:gd name="T42" fmla="*/ 231 w 292"/>
              <a:gd name="T43" fmla="*/ 167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2" h="214">
                <a:moveTo>
                  <a:pt x="231" y="167"/>
                </a:moveTo>
                <a:cubicBezTo>
                  <a:pt x="237" y="165"/>
                  <a:pt x="277" y="149"/>
                  <a:pt x="271" y="120"/>
                </a:cubicBezTo>
                <a:cubicBezTo>
                  <a:pt x="283" y="113"/>
                  <a:pt x="290" y="104"/>
                  <a:pt x="290" y="93"/>
                </a:cubicBezTo>
                <a:cubicBezTo>
                  <a:pt x="290" y="74"/>
                  <a:pt x="271" y="60"/>
                  <a:pt x="248" y="60"/>
                </a:cubicBezTo>
                <a:cubicBezTo>
                  <a:pt x="246" y="60"/>
                  <a:pt x="244" y="60"/>
                  <a:pt x="242" y="60"/>
                </a:cubicBezTo>
                <a:cubicBezTo>
                  <a:pt x="239" y="53"/>
                  <a:pt x="234" y="48"/>
                  <a:pt x="228" y="44"/>
                </a:cubicBezTo>
                <a:cubicBezTo>
                  <a:pt x="228" y="41"/>
                  <a:pt x="228" y="38"/>
                  <a:pt x="228" y="36"/>
                </a:cubicBezTo>
                <a:cubicBezTo>
                  <a:pt x="228" y="16"/>
                  <a:pt x="209" y="0"/>
                  <a:pt x="184" y="0"/>
                </a:cubicBezTo>
                <a:cubicBezTo>
                  <a:pt x="166" y="0"/>
                  <a:pt x="152" y="8"/>
                  <a:pt x="143" y="19"/>
                </a:cubicBezTo>
                <a:cubicBezTo>
                  <a:pt x="143" y="19"/>
                  <a:pt x="141" y="18"/>
                  <a:pt x="140" y="18"/>
                </a:cubicBezTo>
                <a:cubicBezTo>
                  <a:pt x="117" y="18"/>
                  <a:pt x="97" y="33"/>
                  <a:pt x="97" y="52"/>
                </a:cubicBezTo>
                <a:cubicBezTo>
                  <a:pt x="97" y="52"/>
                  <a:pt x="97" y="53"/>
                  <a:pt x="97" y="55"/>
                </a:cubicBezTo>
                <a:cubicBezTo>
                  <a:pt x="85" y="55"/>
                  <a:pt x="74" y="59"/>
                  <a:pt x="67" y="66"/>
                </a:cubicBezTo>
                <a:cubicBezTo>
                  <a:pt x="60" y="61"/>
                  <a:pt x="51" y="60"/>
                  <a:pt x="42" y="60"/>
                </a:cubicBezTo>
                <a:cubicBezTo>
                  <a:pt x="19" y="60"/>
                  <a:pt x="0" y="74"/>
                  <a:pt x="0" y="93"/>
                </a:cubicBezTo>
                <a:cubicBezTo>
                  <a:pt x="0" y="106"/>
                  <a:pt x="10" y="117"/>
                  <a:pt x="26" y="123"/>
                </a:cubicBezTo>
                <a:cubicBezTo>
                  <a:pt x="27" y="127"/>
                  <a:pt x="30" y="140"/>
                  <a:pt x="43" y="153"/>
                </a:cubicBezTo>
                <a:cubicBezTo>
                  <a:pt x="43" y="153"/>
                  <a:pt x="43" y="153"/>
                  <a:pt x="43" y="153"/>
                </a:cubicBezTo>
                <a:cubicBezTo>
                  <a:pt x="49" y="175"/>
                  <a:pt x="63" y="195"/>
                  <a:pt x="94" y="200"/>
                </a:cubicBezTo>
                <a:cubicBezTo>
                  <a:pt x="119" y="205"/>
                  <a:pt x="164" y="203"/>
                  <a:pt x="194" y="202"/>
                </a:cubicBezTo>
                <a:cubicBezTo>
                  <a:pt x="231" y="201"/>
                  <a:pt x="254" y="197"/>
                  <a:pt x="292" y="214"/>
                </a:cubicBezTo>
                <a:cubicBezTo>
                  <a:pt x="284" y="188"/>
                  <a:pt x="258" y="174"/>
                  <a:pt x="231" y="167"/>
                </a:cubicBezTo>
                <a:close/>
              </a:path>
            </a:pathLst>
          </a:custGeom>
          <a:solidFill>
            <a:schemeClr val="accent3">
              <a:lumMod val="40000"/>
              <a:lumOff val="60000"/>
            </a:schemeClr>
          </a:solidFill>
          <a:ln>
            <a:noFill/>
          </a:ln>
        </p:spPr>
        <p:txBody>
          <a:bodyPr vert="horz" wrap="square" lIns="68580" tIns="34290" rIns="68580" bIns="3429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tr-TR" dirty="0" smtClean="0"/>
          </a:p>
          <a:p>
            <a:pPr marL="0" indent="0">
              <a:buFont typeface="Arial" pitchFamily="34" charset="0"/>
              <a:buNone/>
            </a:pPr>
            <a:r>
              <a:rPr lang="tr-TR" dirty="0" smtClean="0"/>
              <a:t>  </a:t>
            </a:r>
          </a:p>
          <a:p>
            <a:pPr marL="0" indent="0">
              <a:buFont typeface="Arial" pitchFamily="34" charset="0"/>
              <a:buNone/>
            </a:pPr>
            <a:r>
              <a:rPr lang="tr-TR" dirty="0" smtClean="0"/>
              <a:t>   </a:t>
            </a:r>
            <a:r>
              <a:rPr lang="tr-TR" dirty="0" err="1" smtClean="0"/>
              <a:t>AylıkTekrar</a:t>
            </a:r>
            <a:r>
              <a:rPr lang="tr-TR" dirty="0" smtClean="0"/>
              <a:t>       </a:t>
            </a:r>
            <a:endParaRPr lang="tr-TR" dirty="0"/>
          </a:p>
        </p:txBody>
      </p:sp>
      <p:sp>
        <p:nvSpPr>
          <p:cNvPr id="7" name="Freeform 15"/>
          <p:cNvSpPr txBox="1">
            <a:spLocks/>
          </p:cNvSpPr>
          <p:nvPr/>
        </p:nvSpPr>
        <p:spPr bwMode="auto">
          <a:xfrm>
            <a:off x="3203848" y="1392382"/>
            <a:ext cx="2880320" cy="2684689"/>
          </a:xfrm>
          <a:custGeom>
            <a:avLst/>
            <a:gdLst>
              <a:gd name="T0" fmla="*/ 231 w 292"/>
              <a:gd name="T1" fmla="*/ 167 h 214"/>
              <a:gd name="T2" fmla="*/ 271 w 292"/>
              <a:gd name="T3" fmla="*/ 120 h 214"/>
              <a:gd name="T4" fmla="*/ 290 w 292"/>
              <a:gd name="T5" fmla="*/ 93 h 214"/>
              <a:gd name="T6" fmla="*/ 248 w 292"/>
              <a:gd name="T7" fmla="*/ 60 h 214"/>
              <a:gd name="T8" fmla="*/ 242 w 292"/>
              <a:gd name="T9" fmla="*/ 60 h 214"/>
              <a:gd name="T10" fmla="*/ 228 w 292"/>
              <a:gd name="T11" fmla="*/ 44 h 214"/>
              <a:gd name="T12" fmla="*/ 228 w 292"/>
              <a:gd name="T13" fmla="*/ 36 h 214"/>
              <a:gd name="T14" fmla="*/ 184 w 292"/>
              <a:gd name="T15" fmla="*/ 0 h 214"/>
              <a:gd name="T16" fmla="*/ 143 w 292"/>
              <a:gd name="T17" fmla="*/ 19 h 214"/>
              <a:gd name="T18" fmla="*/ 140 w 292"/>
              <a:gd name="T19" fmla="*/ 18 h 214"/>
              <a:gd name="T20" fmla="*/ 97 w 292"/>
              <a:gd name="T21" fmla="*/ 52 h 214"/>
              <a:gd name="T22" fmla="*/ 97 w 292"/>
              <a:gd name="T23" fmla="*/ 55 h 214"/>
              <a:gd name="T24" fmla="*/ 67 w 292"/>
              <a:gd name="T25" fmla="*/ 66 h 214"/>
              <a:gd name="T26" fmla="*/ 42 w 292"/>
              <a:gd name="T27" fmla="*/ 60 h 214"/>
              <a:gd name="T28" fmla="*/ 0 w 292"/>
              <a:gd name="T29" fmla="*/ 93 h 214"/>
              <a:gd name="T30" fmla="*/ 26 w 292"/>
              <a:gd name="T31" fmla="*/ 123 h 214"/>
              <a:gd name="T32" fmla="*/ 43 w 292"/>
              <a:gd name="T33" fmla="*/ 153 h 214"/>
              <a:gd name="T34" fmla="*/ 43 w 292"/>
              <a:gd name="T35" fmla="*/ 153 h 214"/>
              <a:gd name="T36" fmla="*/ 94 w 292"/>
              <a:gd name="T37" fmla="*/ 200 h 214"/>
              <a:gd name="T38" fmla="*/ 194 w 292"/>
              <a:gd name="T39" fmla="*/ 202 h 214"/>
              <a:gd name="T40" fmla="*/ 292 w 292"/>
              <a:gd name="T41" fmla="*/ 214 h 214"/>
              <a:gd name="T42" fmla="*/ 231 w 292"/>
              <a:gd name="T43" fmla="*/ 167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2" h="214">
                <a:moveTo>
                  <a:pt x="231" y="167"/>
                </a:moveTo>
                <a:cubicBezTo>
                  <a:pt x="237" y="165"/>
                  <a:pt x="277" y="149"/>
                  <a:pt x="271" y="120"/>
                </a:cubicBezTo>
                <a:cubicBezTo>
                  <a:pt x="283" y="113"/>
                  <a:pt x="290" y="104"/>
                  <a:pt x="290" y="93"/>
                </a:cubicBezTo>
                <a:cubicBezTo>
                  <a:pt x="290" y="74"/>
                  <a:pt x="271" y="60"/>
                  <a:pt x="248" y="60"/>
                </a:cubicBezTo>
                <a:cubicBezTo>
                  <a:pt x="246" y="60"/>
                  <a:pt x="244" y="60"/>
                  <a:pt x="242" y="60"/>
                </a:cubicBezTo>
                <a:cubicBezTo>
                  <a:pt x="239" y="53"/>
                  <a:pt x="234" y="48"/>
                  <a:pt x="228" y="44"/>
                </a:cubicBezTo>
                <a:cubicBezTo>
                  <a:pt x="228" y="41"/>
                  <a:pt x="228" y="38"/>
                  <a:pt x="228" y="36"/>
                </a:cubicBezTo>
                <a:cubicBezTo>
                  <a:pt x="228" y="16"/>
                  <a:pt x="209" y="0"/>
                  <a:pt x="184" y="0"/>
                </a:cubicBezTo>
                <a:cubicBezTo>
                  <a:pt x="166" y="0"/>
                  <a:pt x="152" y="8"/>
                  <a:pt x="143" y="19"/>
                </a:cubicBezTo>
                <a:cubicBezTo>
                  <a:pt x="143" y="19"/>
                  <a:pt x="141" y="18"/>
                  <a:pt x="140" y="18"/>
                </a:cubicBezTo>
                <a:cubicBezTo>
                  <a:pt x="117" y="18"/>
                  <a:pt x="97" y="33"/>
                  <a:pt x="97" y="52"/>
                </a:cubicBezTo>
                <a:cubicBezTo>
                  <a:pt x="97" y="52"/>
                  <a:pt x="97" y="53"/>
                  <a:pt x="97" y="55"/>
                </a:cubicBezTo>
                <a:cubicBezTo>
                  <a:pt x="85" y="55"/>
                  <a:pt x="74" y="59"/>
                  <a:pt x="67" y="66"/>
                </a:cubicBezTo>
                <a:cubicBezTo>
                  <a:pt x="60" y="61"/>
                  <a:pt x="51" y="60"/>
                  <a:pt x="42" y="60"/>
                </a:cubicBezTo>
                <a:cubicBezTo>
                  <a:pt x="19" y="60"/>
                  <a:pt x="0" y="74"/>
                  <a:pt x="0" y="93"/>
                </a:cubicBezTo>
                <a:cubicBezTo>
                  <a:pt x="0" y="106"/>
                  <a:pt x="10" y="117"/>
                  <a:pt x="26" y="123"/>
                </a:cubicBezTo>
                <a:cubicBezTo>
                  <a:pt x="27" y="127"/>
                  <a:pt x="30" y="140"/>
                  <a:pt x="43" y="153"/>
                </a:cubicBezTo>
                <a:cubicBezTo>
                  <a:pt x="43" y="153"/>
                  <a:pt x="43" y="153"/>
                  <a:pt x="43" y="153"/>
                </a:cubicBezTo>
                <a:cubicBezTo>
                  <a:pt x="49" y="175"/>
                  <a:pt x="63" y="195"/>
                  <a:pt x="94" y="200"/>
                </a:cubicBezTo>
                <a:cubicBezTo>
                  <a:pt x="119" y="205"/>
                  <a:pt x="164" y="203"/>
                  <a:pt x="194" y="202"/>
                </a:cubicBezTo>
                <a:cubicBezTo>
                  <a:pt x="231" y="201"/>
                  <a:pt x="254" y="197"/>
                  <a:pt x="292" y="214"/>
                </a:cubicBezTo>
                <a:cubicBezTo>
                  <a:pt x="284" y="188"/>
                  <a:pt x="258" y="174"/>
                  <a:pt x="231" y="167"/>
                </a:cubicBezTo>
                <a:close/>
              </a:path>
            </a:pathLst>
          </a:custGeom>
          <a:solidFill>
            <a:schemeClr val="tx2">
              <a:lumMod val="20000"/>
              <a:lumOff val="80000"/>
            </a:schemeClr>
          </a:solidFill>
          <a:ln>
            <a:noFill/>
          </a:ln>
        </p:spPr>
        <p:txBody>
          <a:bodyPr vert="horz" wrap="square" lIns="68580" tIns="34290" rIns="68580" bIns="3429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tr-TR" dirty="0" smtClean="0"/>
          </a:p>
          <a:p>
            <a:pPr marL="0" indent="0">
              <a:buFont typeface="Arial" pitchFamily="34" charset="0"/>
              <a:buNone/>
            </a:pPr>
            <a:r>
              <a:rPr lang="tr-TR" dirty="0" smtClean="0"/>
              <a:t>  </a:t>
            </a:r>
          </a:p>
          <a:p>
            <a:pPr marL="0" indent="0">
              <a:buFont typeface="Arial" pitchFamily="34" charset="0"/>
              <a:buNone/>
            </a:pPr>
            <a:r>
              <a:rPr lang="tr-TR" sz="3000" dirty="0"/>
              <a:t> </a:t>
            </a:r>
            <a:r>
              <a:rPr lang="tr-TR" sz="3000" dirty="0" smtClean="0"/>
              <a:t>   </a:t>
            </a:r>
            <a:r>
              <a:rPr lang="tr-TR" sz="3000" dirty="0" err="1" smtClean="0"/>
              <a:t>HaftalıkTekrar</a:t>
            </a:r>
            <a:r>
              <a:rPr lang="tr-TR" sz="3000" dirty="0" smtClean="0"/>
              <a:t>   </a:t>
            </a:r>
            <a:r>
              <a:rPr lang="tr-TR" dirty="0" smtClean="0"/>
              <a:t>    </a:t>
            </a:r>
            <a:endParaRPr lang="tr-TR" dirty="0"/>
          </a:p>
        </p:txBody>
      </p:sp>
    </p:spTree>
    <p:extLst>
      <p:ext uri="{BB962C8B-B14F-4D97-AF65-F5344CB8AC3E}">
        <p14:creationId xmlns:p14="http://schemas.microsoft.com/office/powerpoint/2010/main" val="3662845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500"/>
                                        <p:tgtEl>
                                          <p:spTgt spid="6"/>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effectLst/>
              </a:rPr>
              <a:t>Günlük Tekrar Nasıl Yapılır?</a:t>
            </a:r>
            <a:r>
              <a:rPr lang="tr-TR" dirty="0">
                <a:effectLst/>
              </a:rPr>
              <a:t/>
            </a:r>
            <a:br>
              <a:rPr lang="tr-TR" dirty="0">
                <a:effectLst/>
              </a:rPr>
            </a:br>
            <a:endParaRPr lang="tr-TR" dirty="0"/>
          </a:p>
        </p:txBody>
      </p:sp>
      <p:sp>
        <p:nvSpPr>
          <p:cNvPr id="3" name="İçerik Yer Tutucusu 2"/>
          <p:cNvSpPr>
            <a:spLocks noGrp="1"/>
          </p:cNvSpPr>
          <p:nvPr>
            <p:ph idx="1"/>
          </p:nvPr>
        </p:nvSpPr>
        <p:spPr/>
        <p:txBody>
          <a:bodyPr>
            <a:normAutofit fontScale="85000" lnSpcReduction="20000"/>
          </a:bodyPr>
          <a:lstStyle/>
          <a:p>
            <a:pPr marL="82296" indent="0">
              <a:buNone/>
            </a:pPr>
            <a:r>
              <a:rPr lang="tr-TR" dirty="0" smtClean="0"/>
              <a:t>  Gün </a:t>
            </a:r>
            <a:r>
              <a:rPr lang="tr-TR" dirty="0"/>
              <a:t>boyunca dershanede gördüğünüz veya çalışma saatlerinde çalıştığınız konuların tekrarı şeklinde olur. </a:t>
            </a:r>
          </a:p>
          <a:p>
            <a:pPr marL="82296" indent="0">
              <a:buNone/>
            </a:pPr>
            <a:r>
              <a:rPr lang="tr-TR" b="1" dirty="0"/>
              <a:t> </a:t>
            </a:r>
            <a:endParaRPr lang="tr-TR" dirty="0"/>
          </a:p>
          <a:p>
            <a:pPr marL="82296" indent="0">
              <a:buNone/>
            </a:pPr>
            <a:r>
              <a:rPr lang="tr-TR" b="1" dirty="0" smtClean="0">
                <a:solidFill>
                  <a:srgbClr val="FF0000"/>
                </a:solidFill>
                <a:latin typeface="Agency FB" pitchFamily="34" charset="0"/>
              </a:rPr>
              <a:t>Yatmadan </a:t>
            </a:r>
            <a:r>
              <a:rPr lang="tr-TR" b="1" dirty="0">
                <a:solidFill>
                  <a:srgbClr val="FF0000"/>
                </a:solidFill>
                <a:latin typeface="Agency FB" pitchFamily="34" charset="0"/>
              </a:rPr>
              <a:t>Önce Tekrar Nasıl Yapılır</a:t>
            </a:r>
            <a:r>
              <a:rPr lang="tr-TR" b="1" dirty="0"/>
              <a:t>? </a:t>
            </a:r>
            <a:r>
              <a:rPr lang="tr-TR" dirty="0"/>
              <a:t/>
            </a:r>
            <a:br>
              <a:rPr lang="tr-TR" dirty="0"/>
            </a:br>
            <a:r>
              <a:rPr lang="tr-TR" dirty="0"/>
              <a:t/>
            </a:r>
            <a:br>
              <a:rPr lang="tr-TR" dirty="0"/>
            </a:br>
            <a:r>
              <a:rPr lang="tr-TR" dirty="0" smtClean="0"/>
              <a:t>  Arkadaşlar </a:t>
            </a:r>
            <a:r>
              <a:rPr lang="tr-TR" dirty="0"/>
              <a:t>uyku unutmayı azaltır. Bu nedenle uyumadan 15 dakika önce yapılan tekrarlar çok önemlidir. Bu tekrar, ayrıntıya girmeden, konu başlıklarını, formülleri, önemli özellik ve yorumları, test kitaplarındaki koyu </a:t>
            </a:r>
            <a:r>
              <a:rPr lang="tr-TR" dirty="0" smtClean="0"/>
              <a:t>harflerle </a:t>
            </a:r>
            <a:r>
              <a:rPr lang="tr-TR" dirty="0"/>
              <a:t>yazılı bölümleri gözden geçirmek suretiyle olur. Bu sayede akılda kalıcılık sağlanmış olur. </a:t>
            </a:r>
          </a:p>
          <a:p>
            <a:endParaRPr lang="tr-TR" dirty="0"/>
          </a:p>
        </p:txBody>
      </p:sp>
    </p:spTree>
    <p:extLst>
      <p:ext uri="{BB962C8B-B14F-4D97-AF65-F5344CB8AC3E}">
        <p14:creationId xmlns:p14="http://schemas.microsoft.com/office/powerpoint/2010/main" val="27674948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effectLst/>
              </a:rPr>
              <a:t>Haftalık Tekrarlar Nasıl Yapılır?</a:t>
            </a:r>
            <a:r>
              <a:rPr lang="tr-TR" dirty="0">
                <a:effectLst/>
              </a:rPr>
              <a:t/>
            </a:r>
            <a:br>
              <a:rPr lang="tr-TR" dirty="0">
                <a:effectLst/>
              </a:rPr>
            </a:br>
            <a:endParaRPr lang="tr-TR" dirty="0"/>
          </a:p>
        </p:txBody>
      </p:sp>
      <p:sp>
        <p:nvSpPr>
          <p:cNvPr id="3" name="İçerik Yer Tutucusu 2"/>
          <p:cNvSpPr>
            <a:spLocks noGrp="1"/>
          </p:cNvSpPr>
          <p:nvPr>
            <p:ph idx="1"/>
          </p:nvPr>
        </p:nvSpPr>
        <p:spPr/>
        <p:txBody>
          <a:bodyPr>
            <a:normAutofit/>
          </a:bodyPr>
          <a:lstStyle/>
          <a:p>
            <a:pPr marL="82296" indent="0">
              <a:buNone/>
            </a:pPr>
            <a:r>
              <a:rPr lang="tr-TR" sz="2200" dirty="0" smtClean="0"/>
              <a:t>Derste </a:t>
            </a:r>
            <a:r>
              <a:rPr lang="tr-TR" sz="2200" dirty="0"/>
              <a:t>gördüğünüz konulara paralel bir çalışma uygulayın. </a:t>
            </a:r>
            <a:r>
              <a:rPr lang="tr-TR" sz="2200" dirty="0" smtClean="0"/>
              <a:t>     Dersleri </a:t>
            </a:r>
            <a:r>
              <a:rPr lang="tr-TR" sz="2200" dirty="0"/>
              <a:t>kesinlikle hocanızdan geride takip etmeyin. Hatta geçmeye çalışın. Bunun içinde haftalık tekrarlara ihtiyacınız olacaktır. </a:t>
            </a:r>
            <a:endParaRPr lang="tr-TR" sz="2200" dirty="0" smtClean="0"/>
          </a:p>
          <a:p>
            <a:pPr marL="82296" indent="0">
              <a:buNone/>
            </a:pPr>
            <a:r>
              <a:rPr lang="tr-TR" sz="2200" dirty="0"/>
              <a:t> </a:t>
            </a:r>
            <a:r>
              <a:rPr lang="tr-TR" sz="2200" dirty="0" smtClean="0"/>
              <a:t> Hafta </a:t>
            </a:r>
            <a:r>
              <a:rPr lang="tr-TR" sz="2200" dirty="0"/>
              <a:t>sonlarında bütün bir hafta görmüş olduğunuz konuları derslere göre sıraya koyarak tekrarlayınız. Eğer unutulmuş ya da hiç anlaşılmamış konular varsa derhal o konuya çalışın ki hocanız diğer hafta başka bir konuya geçince zorluk çekmeyesiniz</a:t>
            </a:r>
            <a:r>
              <a:rPr lang="tr-TR" dirty="0"/>
              <a:t>. </a:t>
            </a:r>
          </a:p>
        </p:txBody>
      </p:sp>
    </p:spTree>
    <p:extLst>
      <p:ext uri="{BB962C8B-B14F-4D97-AF65-F5344CB8AC3E}">
        <p14:creationId xmlns:p14="http://schemas.microsoft.com/office/powerpoint/2010/main" val="6666810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effectLst/>
              </a:rPr>
              <a:t>Aylık Tekrarlar Nasıl Yapılır?</a:t>
            </a:r>
            <a:r>
              <a:rPr lang="tr-TR" dirty="0">
                <a:effectLst/>
              </a:rPr>
              <a:t/>
            </a:r>
            <a:br>
              <a:rPr lang="tr-TR" dirty="0">
                <a:effectLst/>
              </a:rPr>
            </a:br>
            <a:endParaRPr lang="tr-TR" dirty="0"/>
          </a:p>
        </p:txBody>
      </p:sp>
      <p:sp>
        <p:nvSpPr>
          <p:cNvPr id="3" name="İçerik Yer Tutucusu 2"/>
          <p:cNvSpPr>
            <a:spLocks noGrp="1"/>
          </p:cNvSpPr>
          <p:nvPr>
            <p:ph idx="1"/>
          </p:nvPr>
        </p:nvSpPr>
        <p:spPr/>
        <p:txBody>
          <a:bodyPr/>
          <a:lstStyle/>
          <a:p>
            <a:pPr marL="82296" indent="0">
              <a:buNone/>
            </a:pPr>
            <a:r>
              <a:rPr lang="tr-TR" dirty="0"/>
              <a:t>Aydan aya yapılan tekrarlardır. Bu tekrarlar sayesinde geçmiş konuları unutmamış olursunuz. Bu tekrarı genelde göz gezdirme ve soru çözme şeklinde yapabilirsiniz. </a:t>
            </a:r>
          </a:p>
        </p:txBody>
      </p:sp>
    </p:spTree>
    <p:extLst>
      <p:ext uri="{BB962C8B-B14F-4D97-AF65-F5344CB8AC3E}">
        <p14:creationId xmlns:p14="http://schemas.microsoft.com/office/powerpoint/2010/main" val="31209565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chemeClr val="accent1"/>
          </a:solidFill>
        </p:spPr>
        <p:txBody>
          <a:bodyPr/>
          <a:lstStyle/>
          <a:p>
            <a:r>
              <a:rPr lang="tr-TR" b="1" i="1" dirty="0" smtClean="0">
                <a:solidFill>
                  <a:srgbClr val="FF0000"/>
                </a:solidFill>
              </a:rPr>
              <a:t>KİTAP OKUYUN</a:t>
            </a:r>
            <a:endParaRPr lang="tr-TR" b="1" i="1" dirty="0">
              <a:solidFill>
                <a:srgbClr val="FF0000"/>
              </a:solidFill>
            </a:endParaRPr>
          </a:p>
        </p:txBody>
      </p:sp>
      <p:sp>
        <p:nvSpPr>
          <p:cNvPr id="3" name="İçerik Yer Tutucusu 2"/>
          <p:cNvSpPr>
            <a:spLocks noGrp="1"/>
          </p:cNvSpPr>
          <p:nvPr>
            <p:ph idx="1"/>
          </p:nvPr>
        </p:nvSpPr>
        <p:spPr/>
        <p:txBody>
          <a:bodyPr/>
          <a:lstStyle/>
          <a:p>
            <a:pPr marL="82296" indent="0">
              <a:buNone/>
            </a:pPr>
            <a:r>
              <a:rPr lang="tr-TR" dirty="0" smtClean="0"/>
              <a:t>Kitap okumak yorumlama gücünüzü arttırır.</a:t>
            </a:r>
          </a:p>
          <a:p>
            <a:pPr marL="82296" indent="0">
              <a:buNone/>
            </a:pPr>
            <a:r>
              <a:rPr lang="tr-TR" dirty="0" smtClean="0"/>
              <a:t>Kitap okumak hitabetinizi arttırır.</a:t>
            </a:r>
          </a:p>
          <a:p>
            <a:pPr marL="82296" indent="0">
              <a:buNone/>
            </a:pPr>
            <a:r>
              <a:rPr lang="tr-TR" dirty="0" smtClean="0"/>
              <a:t>Kitap okumak hayal gücünüzü ve zihninizi geliştirir.</a:t>
            </a:r>
          </a:p>
          <a:p>
            <a:pPr marL="82296" indent="0">
              <a:buNone/>
            </a:pPr>
            <a:r>
              <a:rPr lang="tr-TR" dirty="0" smtClean="0"/>
              <a:t>Kitap okumak empati yeteneğinizi arttırır.</a:t>
            </a:r>
          </a:p>
          <a:p>
            <a:pPr marL="82296" indent="0">
              <a:buNone/>
            </a:pPr>
            <a:r>
              <a:rPr lang="tr-TR" dirty="0" smtClean="0"/>
              <a:t>Kitap okumak stres düzeyinizi azaltır.</a:t>
            </a:r>
          </a:p>
          <a:p>
            <a:pPr marL="82296" indent="0">
              <a:buNone/>
            </a:pPr>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19672" y="4869160"/>
            <a:ext cx="3168352" cy="1584176"/>
          </a:xfrm>
          <a:prstGeom prst="rect">
            <a:avLst/>
          </a:prstGeo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92080" y="4869160"/>
            <a:ext cx="3096344" cy="1607840"/>
          </a:xfrm>
          <a:prstGeom prst="rect">
            <a:avLst/>
          </a:prstGeom>
        </p:spPr>
      </p:pic>
    </p:spTree>
    <p:extLst>
      <p:ext uri="{BB962C8B-B14F-4D97-AF65-F5344CB8AC3E}">
        <p14:creationId xmlns:p14="http://schemas.microsoft.com/office/powerpoint/2010/main" val="5024408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6"/>
          <p:cNvSpPr>
            <a:spLocks/>
          </p:cNvSpPr>
          <p:nvPr/>
        </p:nvSpPr>
        <p:spPr bwMode="auto">
          <a:xfrm rot="10800000">
            <a:off x="3597082" y="4276175"/>
            <a:ext cx="1957500" cy="1242833"/>
          </a:xfrm>
          <a:prstGeom prst="leftArrow">
            <a:avLst/>
          </a:prstGeom>
          <a:solidFill>
            <a:schemeClr val="accent1"/>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4" name="Freeform 26"/>
          <p:cNvSpPr>
            <a:spLocks/>
          </p:cNvSpPr>
          <p:nvPr/>
        </p:nvSpPr>
        <p:spPr bwMode="auto">
          <a:xfrm rot="10800000">
            <a:off x="4636848" y="3092237"/>
            <a:ext cx="1956896" cy="1204733"/>
          </a:xfrm>
          <a:prstGeom prst="leftArrow">
            <a:avLst/>
          </a:prstGeom>
          <a:solidFill>
            <a:schemeClr val="accent3"/>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5" name="Freeform 26"/>
          <p:cNvSpPr>
            <a:spLocks/>
          </p:cNvSpPr>
          <p:nvPr/>
        </p:nvSpPr>
        <p:spPr bwMode="auto">
          <a:xfrm>
            <a:off x="3615589" y="2083163"/>
            <a:ext cx="1957500" cy="1242833"/>
          </a:xfrm>
          <a:prstGeom prst="leftArrow">
            <a:avLst/>
          </a:prstGeom>
          <a:solidFill>
            <a:schemeClr val="accent4"/>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6" name="Freeform 26"/>
          <p:cNvSpPr>
            <a:spLocks/>
          </p:cNvSpPr>
          <p:nvPr/>
        </p:nvSpPr>
        <p:spPr bwMode="auto">
          <a:xfrm>
            <a:off x="2441828" y="3356167"/>
            <a:ext cx="1956896" cy="1166934"/>
          </a:xfrm>
          <a:prstGeom prst="leftArrow">
            <a:avLst/>
          </a:prstGeom>
          <a:solidFill>
            <a:schemeClr val="accent2"/>
          </a:solidFill>
          <a:ln>
            <a:noFill/>
          </a:ln>
        </p:spPr>
        <p:txBody>
          <a:bodyPr vert="horz" wrap="square" lIns="68580" tIns="34290" rIns="68580" bIns="34290" numCol="1" anchor="t" anchorCtr="0" compatLnSpc="1">
            <a:prstTxWarp prst="textNoShape">
              <a:avLst/>
            </a:prstTxWarp>
          </a:bodyPr>
          <a:lstStyle/>
          <a:p>
            <a:endParaRPr lang="id-ID" sz="1350"/>
          </a:p>
        </p:txBody>
      </p:sp>
      <p:grpSp>
        <p:nvGrpSpPr>
          <p:cNvPr id="7" name="Group 6"/>
          <p:cNvGrpSpPr/>
          <p:nvPr/>
        </p:nvGrpSpPr>
        <p:grpSpPr>
          <a:xfrm rot="18810804">
            <a:off x="3875697" y="3844947"/>
            <a:ext cx="842090" cy="540693"/>
            <a:chOff x="4481513" y="3678059"/>
            <a:chExt cx="1614487" cy="1036638"/>
          </a:xfrm>
        </p:grpSpPr>
        <p:sp>
          <p:nvSpPr>
            <p:cNvPr id="8" name="Rectangle 12"/>
            <p:cNvSpPr>
              <a:spLocks noChangeArrowheads="1"/>
            </p:cNvSpPr>
            <p:nvPr/>
          </p:nvSpPr>
          <p:spPr bwMode="auto">
            <a:xfrm>
              <a:off x="4481513" y="3678059"/>
              <a:ext cx="1614487" cy="344488"/>
            </a:xfrm>
            <a:prstGeom prst="rect">
              <a:avLst/>
            </a:prstGeom>
            <a:solidFill>
              <a:schemeClr val="accent2">
                <a:lumMod val="60000"/>
                <a:lumOff val="40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9" name="Rectangle 13"/>
            <p:cNvSpPr>
              <a:spLocks noChangeArrowheads="1"/>
            </p:cNvSpPr>
            <p:nvPr/>
          </p:nvSpPr>
          <p:spPr bwMode="auto">
            <a:xfrm>
              <a:off x="4481513" y="4022546"/>
              <a:ext cx="1614487" cy="344488"/>
            </a:xfrm>
            <a:prstGeom prst="rect">
              <a:avLst/>
            </a:prstGeom>
            <a:solidFill>
              <a:schemeClr val="accent2"/>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0" name="Rectangle 14"/>
            <p:cNvSpPr>
              <a:spLocks noChangeArrowheads="1"/>
            </p:cNvSpPr>
            <p:nvPr/>
          </p:nvSpPr>
          <p:spPr bwMode="auto">
            <a:xfrm>
              <a:off x="4481513" y="4367034"/>
              <a:ext cx="1614487" cy="347663"/>
            </a:xfrm>
            <a:prstGeom prst="rect">
              <a:avLst/>
            </a:prstGeom>
            <a:solidFill>
              <a:schemeClr val="accent2">
                <a:lumMod val="75000"/>
              </a:schemeClr>
            </a:solidFill>
            <a:ln>
              <a:noFill/>
            </a:ln>
          </p:spPr>
          <p:txBody>
            <a:bodyPr vert="horz" wrap="square" lIns="68580" tIns="34290" rIns="68580" bIns="34290" numCol="1" anchor="t" anchorCtr="0" compatLnSpc="1">
              <a:prstTxWarp prst="textNoShape">
                <a:avLst/>
              </a:prstTxWarp>
            </a:bodyPr>
            <a:lstStyle/>
            <a:p>
              <a:endParaRPr lang="id-ID" sz="1350"/>
            </a:p>
          </p:txBody>
        </p:sp>
      </p:grpSp>
      <p:grpSp>
        <p:nvGrpSpPr>
          <p:cNvPr id="11" name="Group 10"/>
          <p:cNvGrpSpPr/>
          <p:nvPr/>
        </p:nvGrpSpPr>
        <p:grpSpPr>
          <a:xfrm rot="18810804">
            <a:off x="4453663" y="3236982"/>
            <a:ext cx="842090" cy="538210"/>
            <a:chOff x="6096000" y="3187521"/>
            <a:chExt cx="1614487" cy="1031876"/>
          </a:xfrm>
        </p:grpSpPr>
        <p:sp>
          <p:nvSpPr>
            <p:cNvPr id="12" name="Rectangle 15"/>
            <p:cNvSpPr>
              <a:spLocks noChangeArrowheads="1"/>
            </p:cNvSpPr>
            <p:nvPr/>
          </p:nvSpPr>
          <p:spPr bwMode="auto">
            <a:xfrm>
              <a:off x="6096000" y="3187521"/>
              <a:ext cx="1614487" cy="344488"/>
            </a:xfrm>
            <a:prstGeom prst="rect">
              <a:avLst/>
            </a:prstGeom>
            <a:solidFill>
              <a:schemeClr val="accent3">
                <a:lumMod val="60000"/>
                <a:lumOff val="40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3" name="Rectangle 16"/>
            <p:cNvSpPr>
              <a:spLocks noChangeArrowheads="1"/>
            </p:cNvSpPr>
            <p:nvPr/>
          </p:nvSpPr>
          <p:spPr bwMode="auto">
            <a:xfrm>
              <a:off x="6096000" y="3532009"/>
              <a:ext cx="1614487" cy="342900"/>
            </a:xfrm>
            <a:prstGeom prst="rect">
              <a:avLst/>
            </a:prstGeom>
            <a:solidFill>
              <a:schemeClr val="accent3"/>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4" name="Rectangle 17"/>
            <p:cNvSpPr>
              <a:spLocks noChangeArrowheads="1"/>
            </p:cNvSpPr>
            <p:nvPr/>
          </p:nvSpPr>
          <p:spPr bwMode="auto">
            <a:xfrm>
              <a:off x="6096000" y="3874909"/>
              <a:ext cx="1614487" cy="344488"/>
            </a:xfrm>
            <a:prstGeom prst="rect">
              <a:avLst/>
            </a:prstGeom>
            <a:solidFill>
              <a:schemeClr val="accent3">
                <a:lumMod val="75000"/>
              </a:schemeClr>
            </a:solidFill>
            <a:ln>
              <a:noFill/>
            </a:ln>
          </p:spPr>
          <p:txBody>
            <a:bodyPr vert="horz" wrap="square" lIns="68580" tIns="34290" rIns="68580" bIns="34290" numCol="1" anchor="t" anchorCtr="0" compatLnSpc="1">
              <a:prstTxWarp prst="textNoShape">
                <a:avLst/>
              </a:prstTxWarp>
            </a:bodyPr>
            <a:lstStyle/>
            <a:p>
              <a:endParaRPr lang="id-ID" sz="1350"/>
            </a:p>
          </p:txBody>
        </p:sp>
      </p:grpSp>
      <p:grpSp>
        <p:nvGrpSpPr>
          <p:cNvPr id="15" name="Group 14"/>
          <p:cNvGrpSpPr/>
          <p:nvPr/>
        </p:nvGrpSpPr>
        <p:grpSpPr>
          <a:xfrm rot="18810804">
            <a:off x="5004565" y="2587229"/>
            <a:ext cx="967948" cy="540693"/>
            <a:chOff x="7700963" y="3678059"/>
            <a:chExt cx="1855787" cy="1036638"/>
          </a:xfrm>
        </p:grpSpPr>
        <p:sp>
          <p:nvSpPr>
            <p:cNvPr id="16" name="Freeform 7"/>
            <p:cNvSpPr>
              <a:spLocks/>
            </p:cNvSpPr>
            <p:nvPr/>
          </p:nvSpPr>
          <p:spPr bwMode="auto">
            <a:xfrm>
              <a:off x="9224963" y="3678059"/>
              <a:ext cx="331787" cy="1036638"/>
            </a:xfrm>
            <a:custGeom>
              <a:avLst/>
              <a:gdLst>
                <a:gd name="T0" fmla="*/ 0 w 209"/>
                <a:gd name="T1" fmla="*/ 162 h 653"/>
                <a:gd name="T2" fmla="*/ 135 w 209"/>
                <a:gd name="T3" fmla="*/ 0 h 653"/>
                <a:gd name="T4" fmla="*/ 209 w 209"/>
                <a:gd name="T5" fmla="*/ 210 h 653"/>
                <a:gd name="T6" fmla="*/ 209 w 209"/>
                <a:gd name="T7" fmla="*/ 443 h 653"/>
                <a:gd name="T8" fmla="*/ 135 w 209"/>
                <a:gd name="T9" fmla="*/ 653 h 653"/>
                <a:gd name="T10" fmla="*/ 0 w 209"/>
                <a:gd name="T11" fmla="*/ 488 h 653"/>
                <a:gd name="T12" fmla="*/ 0 w 209"/>
                <a:gd name="T13" fmla="*/ 162 h 653"/>
              </a:gdLst>
              <a:ahLst/>
              <a:cxnLst>
                <a:cxn ang="0">
                  <a:pos x="T0" y="T1"/>
                </a:cxn>
                <a:cxn ang="0">
                  <a:pos x="T2" y="T3"/>
                </a:cxn>
                <a:cxn ang="0">
                  <a:pos x="T4" y="T5"/>
                </a:cxn>
                <a:cxn ang="0">
                  <a:pos x="T6" y="T7"/>
                </a:cxn>
                <a:cxn ang="0">
                  <a:pos x="T8" y="T9"/>
                </a:cxn>
                <a:cxn ang="0">
                  <a:pos x="T10" y="T11"/>
                </a:cxn>
                <a:cxn ang="0">
                  <a:pos x="T12" y="T13"/>
                </a:cxn>
              </a:cxnLst>
              <a:rect l="0" t="0" r="r" b="b"/>
              <a:pathLst>
                <a:path w="209" h="653">
                  <a:moveTo>
                    <a:pt x="0" y="162"/>
                  </a:moveTo>
                  <a:lnTo>
                    <a:pt x="135" y="0"/>
                  </a:lnTo>
                  <a:lnTo>
                    <a:pt x="209" y="210"/>
                  </a:lnTo>
                  <a:lnTo>
                    <a:pt x="209" y="443"/>
                  </a:lnTo>
                  <a:lnTo>
                    <a:pt x="135" y="653"/>
                  </a:lnTo>
                  <a:lnTo>
                    <a:pt x="0" y="488"/>
                  </a:lnTo>
                  <a:lnTo>
                    <a:pt x="0" y="162"/>
                  </a:lnTo>
                  <a:close/>
                </a:path>
              </a:pathLst>
            </a:custGeom>
            <a:solidFill>
              <a:srgbClr val="BBA17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17" name="Freeform 18"/>
            <p:cNvSpPr>
              <a:spLocks/>
            </p:cNvSpPr>
            <p:nvPr/>
          </p:nvSpPr>
          <p:spPr bwMode="auto">
            <a:xfrm>
              <a:off x="7700963" y="3678059"/>
              <a:ext cx="1738312" cy="344488"/>
            </a:xfrm>
            <a:custGeom>
              <a:avLst/>
              <a:gdLst>
                <a:gd name="T0" fmla="*/ 1020 w 1095"/>
                <a:gd name="T1" fmla="*/ 217 h 217"/>
                <a:gd name="T2" fmla="*/ 1095 w 1095"/>
                <a:gd name="T3" fmla="*/ 0 h 217"/>
                <a:gd name="T4" fmla="*/ 0 w 1095"/>
                <a:gd name="T5" fmla="*/ 0 h 217"/>
                <a:gd name="T6" fmla="*/ 0 w 1095"/>
                <a:gd name="T7" fmla="*/ 217 h 217"/>
                <a:gd name="T8" fmla="*/ 1020 w 1095"/>
                <a:gd name="T9" fmla="*/ 217 h 217"/>
              </a:gdLst>
              <a:ahLst/>
              <a:cxnLst>
                <a:cxn ang="0">
                  <a:pos x="T0" y="T1"/>
                </a:cxn>
                <a:cxn ang="0">
                  <a:pos x="T2" y="T3"/>
                </a:cxn>
                <a:cxn ang="0">
                  <a:pos x="T4" y="T5"/>
                </a:cxn>
                <a:cxn ang="0">
                  <a:pos x="T6" y="T7"/>
                </a:cxn>
                <a:cxn ang="0">
                  <a:pos x="T8" y="T9"/>
                </a:cxn>
              </a:cxnLst>
              <a:rect l="0" t="0" r="r" b="b"/>
              <a:pathLst>
                <a:path w="1095" h="217">
                  <a:moveTo>
                    <a:pt x="1020" y="217"/>
                  </a:moveTo>
                  <a:lnTo>
                    <a:pt x="1095" y="0"/>
                  </a:lnTo>
                  <a:lnTo>
                    <a:pt x="0" y="0"/>
                  </a:lnTo>
                  <a:lnTo>
                    <a:pt x="0" y="217"/>
                  </a:lnTo>
                  <a:lnTo>
                    <a:pt x="1020" y="217"/>
                  </a:lnTo>
                  <a:close/>
                </a:path>
              </a:pathLst>
            </a:custGeom>
            <a:solidFill>
              <a:schemeClr val="accent4">
                <a:lumMod val="60000"/>
                <a:lumOff val="40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8" name="Rectangle 19"/>
            <p:cNvSpPr>
              <a:spLocks noChangeArrowheads="1"/>
            </p:cNvSpPr>
            <p:nvPr/>
          </p:nvSpPr>
          <p:spPr bwMode="auto">
            <a:xfrm>
              <a:off x="7700963" y="4022546"/>
              <a:ext cx="1619250" cy="344488"/>
            </a:xfrm>
            <a:prstGeom prst="rect">
              <a:avLst/>
            </a:prstGeom>
            <a:solidFill>
              <a:schemeClr val="accent4"/>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9" name="Freeform 20"/>
            <p:cNvSpPr>
              <a:spLocks/>
            </p:cNvSpPr>
            <p:nvPr/>
          </p:nvSpPr>
          <p:spPr bwMode="auto">
            <a:xfrm>
              <a:off x="7700963" y="4367034"/>
              <a:ext cx="1738312" cy="347663"/>
            </a:xfrm>
            <a:custGeom>
              <a:avLst/>
              <a:gdLst>
                <a:gd name="T0" fmla="*/ 1095 w 1095"/>
                <a:gd name="T1" fmla="*/ 219 h 219"/>
                <a:gd name="T2" fmla="*/ 1020 w 1095"/>
                <a:gd name="T3" fmla="*/ 0 h 219"/>
                <a:gd name="T4" fmla="*/ 0 w 1095"/>
                <a:gd name="T5" fmla="*/ 0 h 219"/>
                <a:gd name="T6" fmla="*/ 0 w 1095"/>
                <a:gd name="T7" fmla="*/ 219 h 219"/>
                <a:gd name="T8" fmla="*/ 1095 w 1095"/>
                <a:gd name="T9" fmla="*/ 219 h 219"/>
              </a:gdLst>
              <a:ahLst/>
              <a:cxnLst>
                <a:cxn ang="0">
                  <a:pos x="T0" y="T1"/>
                </a:cxn>
                <a:cxn ang="0">
                  <a:pos x="T2" y="T3"/>
                </a:cxn>
                <a:cxn ang="0">
                  <a:pos x="T4" y="T5"/>
                </a:cxn>
                <a:cxn ang="0">
                  <a:pos x="T6" y="T7"/>
                </a:cxn>
                <a:cxn ang="0">
                  <a:pos x="T8" y="T9"/>
                </a:cxn>
              </a:cxnLst>
              <a:rect l="0" t="0" r="r" b="b"/>
              <a:pathLst>
                <a:path w="1095" h="219">
                  <a:moveTo>
                    <a:pt x="1095" y="219"/>
                  </a:moveTo>
                  <a:lnTo>
                    <a:pt x="1020" y="0"/>
                  </a:lnTo>
                  <a:lnTo>
                    <a:pt x="0" y="0"/>
                  </a:lnTo>
                  <a:lnTo>
                    <a:pt x="0" y="219"/>
                  </a:lnTo>
                  <a:lnTo>
                    <a:pt x="1095" y="219"/>
                  </a:lnTo>
                  <a:close/>
                </a:path>
              </a:pathLst>
            </a:custGeom>
            <a:solidFill>
              <a:schemeClr val="accent4">
                <a:lumMod val="7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0" name="Oval 21"/>
            <p:cNvSpPr>
              <a:spLocks noChangeArrowheads="1"/>
            </p:cNvSpPr>
            <p:nvPr/>
          </p:nvSpPr>
          <p:spPr bwMode="auto">
            <a:xfrm>
              <a:off x="9398000" y="4049534"/>
              <a:ext cx="82550" cy="293688"/>
            </a:xfrm>
            <a:prstGeom prst="ellipse">
              <a:avLst/>
            </a:prstGeom>
            <a:solidFill>
              <a:schemeClr val="tx1">
                <a:lumMod val="75000"/>
                <a:lumOff val="25000"/>
              </a:schemeClr>
            </a:solidFill>
            <a:ln>
              <a:noFill/>
            </a:ln>
          </p:spPr>
          <p:txBody>
            <a:bodyPr vert="horz" wrap="square" lIns="68580" tIns="34290" rIns="68580" bIns="34290" numCol="1" anchor="t" anchorCtr="0" compatLnSpc="1">
              <a:prstTxWarp prst="textNoShape">
                <a:avLst/>
              </a:prstTxWarp>
            </a:bodyPr>
            <a:lstStyle/>
            <a:p>
              <a:endParaRPr lang="id-ID" sz="1350"/>
            </a:p>
          </p:txBody>
        </p:sp>
      </p:grpSp>
      <p:grpSp>
        <p:nvGrpSpPr>
          <p:cNvPr id="21" name="Group 20"/>
          <p:cNvGrpSpPr/>
          <p:nvPr/>
        </p:nvGrpSpPr>
        <p:grpSpPr>
          <a:xfrm rot="18810804">
            <a:off x="2751559" y="4691780"/>
            <a:ext cx="1498705" cy="538210"/>
            <a:chOff x="1608138" y="3187521"/>
            <a:chExt cx="2873375" cy="1031876"/>
          </a:xfrm>
        </p:grpSpPr>
        <p:sp>
          <p:nvSpPr>
            <p:cNvPr id="22" name="Freeform 8"/>
            <p:cNvSpPr>
              <a:spLocks/>
            </p:cNvSpPr>
            <p:nvPr/>
          </p:nvSpPr>
          <p:spPr bwMode="auto">
            <a:xfrm>
              <a:off x="1608138" y="3187521"/>
              <a:ext cx="1490662" cy="1031875"/>
            </a:xfrm>
            <a:custGeom>
              <a:avLst/>
              <a:gdLst>
                <a:gd name="T0" fmla="*/ 793 w 939"/>
                <a:gd name="T1" fmla="*/ 650 h 650"/>
                <a:gd name="T2" fmla="*/ 0 w 939"/>
                <a:gd name="T3" fmla="*/ 326 h 650"/>
                <a:gd name="T4" fmla="*/ 793 w 939"/>
                <a:gd name="T5" fmla="*/ 0 h 650"/>
                <a:gd name="T6" fmla="*/ 939 w 939"/>
                <a:gd name="T7" fmla="*/ 0 h 650"/>
                <a:gd name="T8" fmla="*/ 939 w 939"/>
                <a:gd name="T9" fmla="*/ 650 h 650"/>
                <a:gd name="T10" fmla="*/ 793 w 939"/>
                <a:gd name="T11" fmla="*/ 650 h 650"/>
              </a:gdLst>
              <a:ahLst/>
              <a:cxnLst>
                <a:cxn ang="0">
                  <a:pos x="T0" y="T1"/>
                </a:cxn>
                <a:cxn ang="0">
                  <a:pos x="T2" y="T3"/>
                </a:cxn>
                <a:cxn ang="0">
                  <a:pos x="T4" y="T5"/>
                </a:cxn>
                <a:cxn ang="0">
                  <a:pos x="T6" y="T7"/>
                </a:cxn>
                <a:cxn ang="0">
                  <a:pos x="T8" y="T9"/>
                </a:cxn>
                <a:cxn ang="0">
                  <a:pos x="T10" y="T11"/>
                </a:cxn>
              </a:cxnLst>
              <a:rect l="0" t="0" r="r" b="b"/>
              <a:pathLst>
                <a:path w="939" h="650">
                  <a:moveTo>
                    <a:pt x="793" y="650"/>
                  </a:moveTo>
                  <a:lnTo>
                    <a:pt x="0" y="326"/>
                  </a:lnTo>
                  <a:lnTo>
                    <a:pt x="793" y="0"/>
                  </a:lnTo>
                  <a:lnTo>
                    <a:pt x="939" y="0"/>
                  </a:lnTo>
                  <a:lnTo>
                    <a:pt x="939" y="650"/>
                  </a:lnTo>
                  <a:lnTo>
                    <a:pt x="793" y="650"/>
                  </a:lnTo>
                  <a:close/>
                </a:path>
              </a:pathLst>
            </a:custGeom>
            <a:solidFill>
              <a:srgbClr val="D4AC8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23" name="Freeform 9"/>
            <p:cNvSpPr>
              <a:spLocks/>
            </p:cNvSpPr>
            <p:nvPr/>
          </p:nvSpPr>
          <p:spPr bwMode="auto">
            <a:xfrm>
              <a:off x="2738438" y="3187521"/>
              <a:ext cx="1743075" cy="344488"/>
            </a:xfrm>
            <a:custGeom>
              <a:avLst/>
              <a:gdLst>
                <a:gd name="T0" fmla="*/ 464 w 464"/>
                <a:gd name="T1" fmla="*/ 0 h 91"/>
                <a:gd name="T2" fmla="*/ 41 w 464"/>
                <a:gd name="T3" fmla="*/ 0 h 91"/>
                <a:gd name="T4" fmla="*/ 16 w 464"/>
                <a:gd name="T5" fmla="*/ 14 h 91"/>
                <a:gd name="T6" fmla="*/ 5 w 464"/>
                <a:gd name="T7" fmla="*/ 31 h 91"/>
                <a:gd name="T8" fmla="*/ 5 w 464"/>
                <a:gd name="T9" fmla="*/ 59 h 91"/>
                <a:gd name="T10" fmla="*/ 16 w 464"/>
                <a:gd name="T11" fmla="*/ 77 h 91"/>
                <a:gd name="T12" fmla="*/ 41 w 464"/>
                <a:gd name="T13" fmla="*/ 91 h 91"/>
                <a:gd name="T14" fmla="*/ 464 w 464"/>
                <a:gd name="T15" fmla="*/ 91 h 91"/>
                <a:gd name="T16" fmla="*/ 464 w 464"/>
                <a:gd name="T17"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4" h="91">
                  <a:moveTo>
                    <a:pt x="464" y="0"/>
                  </a:moveTo>
                  <a:cubicBezTo>
                    <a:pt x="41" y="0"/>
                    <a:pt x="41" y="0"/>
                    <a:pt x="41" y="0"/>
                  </a:cubicBezTo>
                  <a:cubicBezTo>
                    <a:pt x="32" y="0"/>
                    <a:pt x="21" y="6"/>
                    <a:pt x="16" y="14"/>
                  </a:cubicBezTo>
                  <a:cubicBezTo>
                    <a:pt x="5" y="31"/>
                    <a:pt x="5" y="31"/>
                    <a:pt x="5" y="31"/>
                  </a:cubicBezTo>
                  <a:cubicBezTo>
                    <a:pt x="0" y="39"/>
                    <a:pt x="0" y="52"/>
                    <a:pt x="5" y="59"/>
                  </a:cubicBezTo>
                  <a:cubicBezTo>
                    <a:pt x="16" y="77"/>
                    <a:pt x="16" y="77"/>
                    <a:pt x="16" y="77"/>
                  </a:cubicBezTo>
                  <a:cubicBezTo>
                    <a:pt x="21" y="85"/>
                    <a:pt x="32" y="91"/>
                    <a:pt x="41" y="91"/>
                  </a:cubicBezTo>
                  <a:cubicBezTo>
                    <a:pt x="464" y="91"/>
                    <a:pt x="464" y="91"/>
                    <a:pt x="464" y="91"/>
                  </a:cubicBezTo>
                  <a:lnTo>
                    <a:pt x="464" y="0"/>
                  </a:lnTo>
                  <a:close/>
                </a:path>
              </a:pathLst>
            </a:custGeom>
            <a:solidFill>
              <a:schemeClr val="accent1">
                <a:lumMod val="60000"/>
                <a:lumOff val="40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4" name="Freeform 10"/>
            <p:cNvSpPr>
              <a:spLocks/>
            </p:cNvSpPr>
            <p:nvPr/>
          </p:nvSpPr>
          <p:spPr bwMode="auto">
            <a:xfrm>
              <a:off x="2738438" y="3532009"/>
              <a:ext cx="1743075" cy="342900"/>
            </a:xfrm>
            <a:custGeom>
              <a:avLst/>
              <a:gdLst>
                <a:gd name="T0" fmla="*/ 464 w 464"/>
                <a:gd name="T1" fmla="*/ 0 h 91"/>
                <a:gd name="T2" fmla="*/ 41 w 464"/>
                <a:gd name="T3" fmla="*/ 0 h 91"/>
                <a:gd name="T4" fmla="*/ 16 w 464"/>
                <a:gd name="T5" fmla="*/ 14 h 91"/>
                <a:gd name="T6" fmla="*/ 5 w 464"/>
                <a:gd name="T7" fmla="*/ 32 h 91"/>
                <a:gd name="T8" fmla="*/ 5 w 464"/>
                <a:gd name="T9" fmla="*/ 60 h 91"/>
                <a:gd name="T10" fmla="*/ 16 w 464"/>
                <a:gd name="T11" fmla="*/ 77 h 91"/>
                <a:gd name="T12" fmla="*/ 41 w 464"/>
                <a:gd name="T13" fmla="*/ 91 h 91"/>
                <a:gd name="T14" fmla="*/ 464 w 464"/>
                <a:gd name="T15" fmla="*/ 91 h 91"/>
                <a:gd name="T16" fmla="*/ 464 w 464"/>
                <a:gd name="T17"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4" h="91">
                  <a:moveTo>
                    <a:pt x="464" y="0"/>
                  </a:moveTo>
                  <a:cubicBezTo>
                    <a:pt x="41" y="0"/>
                    <a:pt x="41" y="0"/>
                    <a:pt x="41" y="0"/>
                  </a:cubicBezTo>
                  <a:cubicBezTo>
                    <a:pt x="32" y="0"/>
                    <a:pt x="21" y="6"/>
                    <a:pt x="16" y="14"/>
                  </a:cubicBezTo>
                  <a:cubicBezTo>
                    <a:pt x="5" y="32"/>
                    <a:pt x="5" y="32"/>
                    <a:pt x="5" y="32"/>
                  </a:cubicBezTo>
                  <a:cubicBezTo>
                    <a:pt x="0" y="39"/>
                    <a:pt x="0" y="52"/>
                    <a:pt x="5" y="60"/>
                  </a:cubicBezTo>
                  <a:cubicBezTo>
                    <a:pt x="16" y="77"/>
                    <a:pt x="16" y="77"/>
                    <a:pt x="16" y="77"/>
                  </a:cubicBezTo>
                  <a:cubicBezTo>
                    <a:pt x="21" y="85"/>
                    <a:pt x="32" y="91"/>
                    <a:pt x="41" y="91"/>
                  </a:cubicBezTo>
                  <a:cubicBezTo>
                    <a:pt x="464" y="91"/>
                    <a:pt x="464" y="91"/>
                    <a:pt x="464" y="91"/>
                  </a:cubicBezTo>
                  <a:lnTo>
                    <a:pt x="464" y="0"/>
                  </a:ln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5" name="Freeform 11"/>
            <p:cNvSpPr>
              <a:spLocks/>
            </p:cNvSpPr>
            <p:nvPr/>
          </p:nvSpPr>
          <p:spPr bwMode="auto">
            <a:xfrm>
              <a:off x="2738438" y="3874909"/>
              <a:ext cx="1743075" cy="344488"/>
            </a:xfrm>
            <a:custGeom>
              <a:avLst/>
              <a:gdLst>
                <a:gd name="T0" fmla="*/ 464 w 464"/>
                <a:gd name="T1" fmla="*/ 0 h 91"/>
                <a:gd name="T2" fmla="*/ 41 w 464"/>
                <a:gd name="T3" fmla="*/ 0 h 91"/>
                <a:gd name="T4" fmla="*/ 16 w 464"/>
                <a:gd name="T5" fmla="*/ 14 h 91"/>
                <a:gd name="T6" fmla="*/ 5 w 464"/>
                <a:gd name="T7" fmla="*/ 32 h 91"/>
                <a:gd name="T8" fmla="*/ 5 w 464"/>
                <a:gd name="T9" fmla="*/ 60 h 91"/>
                <a:gd name="T10" fmla="*/ 16 w 464"/>
                <a:gd name="T11" fmla="*/ 77 h 91"/>
                <a:gd name="T12" fmla="*/ 41 w 464"/>
                <a:gd name="T13" fmla="*/ 91 h 91"/>
                <a:gd name="T14" fmla="*/ 464 w 464"/>
                <a:gd name="T15" fmla="*/ 91 h 91"/>
                <a:gd name="T16" fmla="*/ 464 w 464"/>
                <a:gd name="T17"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4" h="91">
                  <a:moveTo>
                    <a:pt x="464" y="0"/>
                  </a:moveTo>
                  <a:cubicBezTo>
                    <a:pt x="41" y="0"/>
                    <a:pt x="41" y="0"/>
                    <a:pt x="41" y="0"/>
                  </a:cubicBezTo>
                  <a:cubicBezTo>
                    <a:pt x="32" y="0"/>
                    <a:pt x="21" y="6"/>
                    <a:pt x="16" y="14"/>
                  </a:cubicBezTo>
                  <a:cubicBezTo>
                    <a:pt x="5" y="32"/>
                    <a:pt x="5" y="32"/>
                    <a:pt x="5" y="32"/>
                  </a:cubicBezTo>
                  <a:cubicBezTo>
                    <a:pt x="0" y="40"/>
                    <a:pt x="0" y="52"/>
                    <a:pt x="5" y="60"/>
                  </a:cubicBezTo>
                  <a:cubicBezTo>
                    <a:pt x="16" y="77"/>
                    <a:pt x="16" y="77"/>
                    <a:pt x="16" y="77"/>
                  </a:cubicBezTo>
                  <a:cubicBezTo>
                    <a:pt x="21" y="85"/>
                    <a:pt x="32" y="91"/>
                    <a:pt x="41" y="91"/>
                  </a:cubicBezTo>
                  <a:cubicBezTo>
                    <a:pt x="464" y="91"/>
                    <a:pt x="464" y="91"/>
                    <a:pt x="464" y="91"/>
                  </a:cubicBezTo>
                  <a:lnTo>
                    <a:pt x="464" y="0"/>
                  </a:lnTo>
                  <a:close/>
                </a:path>
              </a:pathLst>
            </a:custGeom>
            <a:solidFill>
              <a:schemeClr val="accent1">
                <a:lumMod val="7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6" name="Freeform 22"/>
            <p:cNvSpPr>
              <a:spLocks/>
            </p:cNvSpPr>
            <p:nvPr/>
          </p:nvSpPr>
          <p:spPr bwMode="auto">
            <a:xfrm>
              <a:off x="1608138" y="3538359"/>
              <a:ext cx="428625" cy="333375"/>
            </a:xfrm>
            <a:custGeom>
              <a:avLst/>
              <a:gdLst>
                <a:gd name="T0" fmla="*/ 114 w 114"/>
                <a:gd name="T1" fmla="*/ 49 h 88"/>
                <a:gd name="T2" fmla="*/ 107 w 114"/>
                <a:gd name="T3" fmla="*/ 0 h 88"/>
                <a:gd name="T4" fmla="*/ 0 w 114"/>
                <a:gd name="T5" fmla="*/ 44 h 88"/>
                <a:gd name="T6" fmla="*/ 109 w 114"/>
                <a:gd name="T7" fmla="*/ 88 h 88"/>
                <a:gd name="T8" fmla="*/ 114 w 114"/>
                <a:gd name="T9" fmla="*/ 49 h 88"/>
              </a:gdLst>
              <a:ahLst/>
              <a:cxnLst>
                <a:cxn ang="0">
                  <a:pos x="T0" y="T1"/>
                </a:cxn>
                <a:cxn ang="0">
                  <a:pos x="T2" y="T3"/>
                </a:cxn>
                <a:cxn ang="0">
                  <a:pos x="T4" y="T5"/>
                </a:cxn>
                <a:cxn ang="0">
                  <a:pos x="T6" y="T7"/>
                </a:cxn>
                <a:cxn ang="0">
                  <a:pos x="T8" y="T9"/>
                </a:cxn>
              </a:cxnLst>
              <a:rect l="0" t="0" r="r" b="b"/>
              <a:pathLst>
                <a:path w="114" h="88">
                  <a:moveTo>
                    <a:pt x="114" y="49"/>
                  </a:moveTo>
                  <a:cubicBezTo>
                    <a:pt x="114" y="32"/>
                    <a:pt x="111" y="15"/>
                    <a:pt x="107" y="0"/>
                  </a:cubicBezTo>
                  <a:cubicBezTo>
                    <a:pt x="0" y="44"/>
                    <a:pt x="0" y="44"/>
                    <a:pt x="0" y="44"/>
                  </a:cubicBezTo>
                  <a:cubicBezTo>
                    <a:pt x="109" y="88"/>
                    <a:pt x="109" y="88"/>
                    <a:pt x="109" y="88"/>
                  </a:cubicBezTo>
                  <a:cubicBezTo>
                    <a:pt x="112" y="76"/>
                    <a:pt x="114" y="63"/>
                    <a:pt x="114" y="49"/>
                  </a:cubicBezTo>
                  <a:close/>
                </a:path>
              </a:pathLst>
            </a:custGeom>
            <a:solidFill>
              <a:schemeClr val="tx1">
                <a:lumMod val="75000"/>
                <a:lumOff val="25000"/>
              </a:schemeClr>
            </a:solidFill>
            <a:ln>
              <a:noFill/>
            </a:ln>
          </p:spPr>
          <p:txBody>
            <a:bodyPr vert="horz" wrap="square" lIns="68580" tIns="34290" rIns="68580" bIns="34290" numCol="1" anchor="t" anchorCtr="0" compatLnSpc="1">
              <a:prstTxWarp prst="textNoShape">
                <a:avLst/>
              </a:prstTxWarp>
            </a:bodyPr>
            <a:lstStyle/>
            <a:p>
              <a:endParaRPr lang="id-ID" sz="1350"/>
            </a:p>
          </p:txBody>
        </p:sp>
      </p:grpSp>
      <p:sp>
        <p:nvSpPr>
          <p:cNvPr id="27" name="Freeform 27"/>
          <p:cNvSpPr>
            <a:spLocks/>
          </p:cNvSpPr>
          <p:nvPr/>
        </p:nvSpPr>
        <p:spPr bwMode="auto">
          <a:xfrm>
            <a:off x="2312644" y="2761059"/>
            <a:ext cx="4529138" cy="1613297"/>
          </a:xfrm>
          <a:custGeom>
            <a:avLst/>
            <a:gdLst>
              <a:gd name="T0" fmla="*/ 3799 w 3804"/>
              <a:gd name="T1" fmla="*/ 0 h 1355"/>
              <a:gd name="T2" fmla="*/ 372 w 3804"/>
              <a:gd name="T3" fmla="*/ 0 h 1355"/>
              <a:gd name="T4" fmla="*/ 0 w 3804"/>
              <a:gd name="T5" fmla="*/ 679 h 1355"/>
              <a:gd name="T6" fmla="*/ 372 w 3804"/>
              <a:gd name="T7" fmla="*/ 1355 h 1355"/>
              <a:gd name="T8" fmla="*/ 3804 w 3804"/>
              <a:gd name="T9" fmla="*/ 1355 h 1355"/>
              <a:gd name="T10" fmla="*/ 3799 w 3804"/>
              <a:gd name="T11" fmla="*/ 0 h 1355"/>
            </a:gdLst>
            <a:ahLst/>
            <a:cxnLst>
              <a:cxn ang="0">
                <a:pos x="T0" y="T1"/>
              </a:cxn>
              <a:cxn ang="0">
                <a:pos x="T2" y="T3"/>
              </a:cxn>
              <a:cxn ang="0">
                <a:pos x="T4" y="T5"/>
              </a:cxn>
              <a:cxn ang="0">
                <a:pos x="T6" y="T7"/>
              </a:cxn>
              <a:cxn ang="0">
                <a:pos x="T8" y="T9"/>
              </a:cxn>
              <a:cxn ang="0">
                <a:pos x="T10" y="T11"/>
              </a:cxn>
            </a:cxnLst>
            <a:rect l="0" t="0" r="r" b="b"/>
            <a:pathLst>
              <a:path w="3804" h="1355">
                <a:moveTo>
                  <a:pt x="3799" y="0"/>
                </a:moveTo>
                <a:lnTo>
                  <a:pt x="372" y="0"/>
                </a:lnTo>
                <a:lnTo>
                  <a:pt x="0" y="679"/>
                </a:lnTo>
                <a:lnTo>
                  <a:pt x="372" y="1355"/>
                </a:lnTo>
                <a:lnTo>
                  <a:pt x="3804" y="1355"/>
                </a:lnTo>
                <a:lnTo>
                  <a:pt x="379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28" name="TextBox 27"/>
          <p:cNvSpPr txBox="1"/>
          <p:nvPr/>
        </p:nvSpPr>
        <p:spPr>
          <a:xfrm>
            <a:off x="4436793" y="4742493"/>
            <a:ext cx="446725" cy="323165"/>
          </a:xfrm>
          <a:prstGeom prst="rect">
            <a:avLst/>
          </a:prstGeom>
          <a:noFill/>
        </p:spPr>
        <p:txBody>
          <a:bodyPr wrap="none" rtlCol="0">
            <a:spAutoFit/>
          </a:bodyPr>
          <a:lstStyle/>
          <a:p>
            <a:r>
              <a:rPr lang="tr-TR" sz="1500" b="1" dirty="0" smtClean="0">
                <a:solidFill>
                  <a:schemeClr val="bg1"/>
                </a:solidFill>
              </a:rPr>
              <a:t>Zor</a:t>
            </a:r>
            <a:endParaRPr lang="id-ID" sz="1500" b="1" dirty="0">
              <a:solidFill>
                <a:schemeClr val="bg1"/>
              </a:solidFill>
            </a:endParaRPr>
          </a:p>
        </p:txBody>
      </p:sp>
      <p:sp>
        <p:nvSpPr>
          <p:cNvPr id="29" name="Freeform 5"/>
          <p:cNvSpPr>
            <a:spLocks noEditPoints="1"/>
          </p:cNvSpPr>
          <p:nvPr/>
        </p:nvSpPr>
        <p:spPr bwMode="auto">
          <a:xfrm>
            <a:off x="4087926" y="4717661"/>
            <a:ext cx="358636" cy="359861"/>
          </a:xfrm>
          <a:custGeom>
            <a:avLst/>
            <a:gdLst>
              <a:gd name="T0" fmla="*/ 0 w 124"/>
              <a:gd name="T1" fmla="*/ 62 h 124"/>
              <a:gd name="T2" fmla="*/ 124 w 124"/>
              <a:gd name="T3" fmla="*/ 62 h 124"/>
              <a:gd name="T4" fmla="*/ 116 w 124"/>
              <a:gd name="T5" fmla="*/ 60 h 124"/>
              <a:gd name="T6" fmla="*/ 87 w 124"/>
              <a:gd name="T7" fmla="*/ 35 h 124"/>
              <a:gd name="T8" fmla="*/ 116 w 124"/>
              <a:gd name="T9" fmla="*/ 60 h 124"/>
              <a:gd name="T10" fmla="*/ 43 w 124"/>
              <a:gd name="T11" fmla="*/ 95 h 124"/>
              <a:gd name="T12" fmla="*/ 60 w 124"/>
              <a:gd name="T13" fmla="*/ 116 h 124"/>
              <a:gd name="T14" fmla="*/ 64 w 124"/>
              <a:gd name="T15" fmla="*/ 8 h 124"/>
              <a:gd name="T16" fmla="*/ 64 w 124"/>
              <a:gd name="T17" fmla="*/ 36 h 124"/>
              <a:gd name="T18" fmla="*/ 64 w 124"/>
              <a:gd name="T19" fmla="*/ 8 h 124"/>
              <a:gd name="T20" fmla="*/ 100 w 124"/>
              <a:gd name="T21" fmla="*/ 23 h 124"/>
              <a:gd name="T22" fmla="*/ 71 w 124"/>
              <a:gd name="T23" fmla="*/ 9 h 124"/>
              <a:gd name="T24" fmla="*/ 60 w 124"/>
              <a:gd name="T25" fmla="*/ 36 h 124"/>
              <a:gd name="T26" fmla="*/ 60 w 124"/>
              <a:gd name="T27" fmla="*/ 8 h 124"/>
              <a:gd name="T28" fmla="*/ 38 w 124"/>
              <a:gd name="T29" fmla="*/ 31 h 124"/>
              <a:gd name="T30" fmla="*/ 53 w 124"/>
              <a:gd name="T31" fmla="*/ 9 h 124"/>
              <a:gd name="T32" fmla="*/ 40 w 124"/>
              <a:gd name="T33" fmla="*/ 36 h 124"/>
              <a:gd name="T34" fmla="*/ 60 w 124"/>
              <a:gd name="T35" fmla="*/ 60 h 124"/>
              <a:gd name="T36" fmla="*/ 40 w 124"/>
              <a:gd name="T37" fmla="*/ 36 h 124"/>
              <a:gd name="T38" fmla="*/ 60 w 124"/>
              <a:gd name="T39" fmla="*/ 88 h 124"/>
              <a:gd name="T40" fmla="*/ 36 w 124"/>
              <a:gd name="T41" fmla="*/ 64 h 124"/>
              <a:gd name="T42" fmla="*/ 53 w 124"/>
              <a:gd name="T43" fmla="*/ 115 h 124"/>
              <a:gd name="T44" fmla="*/ 40 w 124"/>
              <a:gd name="T45" fmla="*/ 96 h 124"/>
              <a:gd name="T46" fmla="*/ 64 w 124"/>
              <a:gd name="T47" fmla="*/ 116 h 124"/>
              <a:gd name="T48" fmla="*/ 81 w 124"/>
              <a:gd name="T49" fmla="*/ 95 h 124"/>
              <a:gd name="T50" fmla="*/ 64 w 124"/>
              <a:gd name="T51" fmla="*/ 116 h 124"/>
              <a:gd name="T52" fmla="*/ 97 w 124"/>
              <a:gd name="T53" fmla="*/ 103 h 124"/>
              <a:gd name="T54" fmla="*/ 84 w 124"/>
              <a:gd name="T55" fmla="*/ 96 h 124"/>
              <a:gd name="T56" fmla="*/ 64 w 124"/>
              <a:gd name="T57" fmla="*/ 88 h 124"/>
              <a:gd name="T58" fmla="*/ 88 w 124"/>
              <a:gd name="T59" fmla="*/ 64 h 124"/>
              <a:gd name="T60" fmla="*/ 64 w 124"/>
              <a:gd name="T61" fmla="*/ 60 h 124"/>
              <a:gd name="T62" fmla="*/ 84 w 124"/>
              <a:gd name="T63" fmla="*/ 36 h 124"/>
              <a:gd name="T64" fmla="*/ 64 w 124"/>
              <a:gd name="T65" fmla="*/ 60 h 124"/>
              <a:gd name="T66" fmla="*/ 37 w 124"/>
              <a:gd name="T67" fmla="*/ 35 h 124"/>
              <a:gd name="T68" fmla="*/ 8 w 124"/>
              <a:gd name="T69" fmla="*/ 60 h 124"/>
              <a:gd name="T70" fmla="*/ 8 w 124"/>
              <a:gd name="T71" fmla="*/ 64 h 124"/>
              <a:gd name="T72" fmla="*/ 38 w 124"/>
              <a:gd name="T73" fmla="*/ 93 h 124"/>
              <a:gd name="T74" fmla="*/ 8 w 124"/>
              <a:gd name="T75" fmla="*/ 64 h 124"/>
              <a:gd name="T76" fmla="*/ 86 w 124"/>
              <a:gd name="T77" fmla="*/ 93 h 124"/>
              <a:gd name="T78" fmla="*/ 116 w 124"/>
              <a:gd name="T79" fmla="*/ 64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4" h="124">
                <a:moveTo>
                  <a:pt x="62" y="0"/>
                </a:moveTo>
                <a:cubicBezTo>
                  <a:pt x="28" y="0"/>
                  <a:pt x="0" y="28"/>
                  <a:pt x="0" y="62"/>
                </a:cubicBezTo>
                <a:cubicBezTo>
                  <a:pt x="0" y="96"/>
                  <a:pt x="28" y="124"/>
                  <a:pt x="62" y="124"/>
                </a:cubicBezTo>
                <a:cubicBezTo>
                  <a:pt x="96" y="124"/>
                  <a:pt x="124" y="96"/>
                  <a:pt x="124" y="62"/>
                </a:cubicBezTo>
                <a:cubicBezTo>
                  <a:pt x="124" y="28"/>
                  <a:pt x="96" y="0"/>
                  <a:pt x="62" y="0"/>
                </a:cubicBezTo>
                <a:close/>
                <a:moveTo>
                  <a:pt x="116" y="60"/>
                </a:moveTo>
                <a:cubicBezTo>
                  <a:pt x="92" y="60"/>
                  <a:pt x="92" y="60"/>
                  <a:pt x="92" y="60"/>
                </a:cubicBezTo>
                <a:cubicBezTo>
                  <a:pt x="92" y="51"/>
                  <a:pt x="90" y="43"/>
                  <a:pt x="87" y="35"/>
                </a:cubicBezTo>
                <a:cubicBezTo>
                  <a:pt x="93" y="33"/>
                  <a:pt x="98" y="30"/>
                  <a:pt x="102" y="26"/>
                </a:cubicBezTo>
                <a:cubicBezTo>
                  <a:pt x="110" y="35"/>
                  <a:pt x="115" y="47"/>
                  <a:pt x="116" y="60"/>
                </a:cubicBezTo>
                <a:close/>
                <a:moveTo>
                  <a:pt x="60" y="116"/>
                </a:moveTo>
                <a:cubicBezTo>
                  <a:pt x="53" y="110"/>
                  <a:pt x="48" y="103"/>
                  <a:pt x="43" y="95"/>
                </a:cubicBezTo>
                <a:cubicBezTo>
                  <a:pt x="49" y="93"/>
                  <a:pt x="54" y="92"/>
                  <a:pt x="60" y="92"/>
                </a:cubicBezTo>
                <a:cubicBezTo>
                  <a:pt x="60" y="116"/>
                  <a:pt x="60" y="116"/>
                  <a:pt x="60" y="116"/>
                </a:cubicBezTo>
                <a:cubicBezTo>
                  <a:pt x="60" y="116"/>
                  <a:pt x="60" y="116"/>
                  <a:pt x="60" y="116"/>
                </a:cubicBezTo>
                <a:close/>
                <a:moveTo>
                  <a:pt x="64" y="8"/>
                </a:moveTo>
                <a:cubicBezTo>
                  <a:pt x="72" y="14"/>
                  <a:pt x="78" y="23"/>
                  <a:pt x="82" y="33"/>
                </a:cubicBezTo>
                <a:cubicBezTo>
                  <a:pt x="76" y="35"/>
                  <a:pt x="70" y="36"/>
                  <a:pt x="64" y="36"/>
                </a:cubicBezTo>
                <a:cubicBezTo>
                  <a:pt x="64" y="8"/>
                  <a:pt x="64" y="8"/>
                  <a:pt x="64" y="8"/>
                </a:cubicBezTo>
                <a:cubicBezTo>
                  <a:pt x="64" y="8"/>
                  <a:pt x="64" y="8"/>
                  <a:pt x="64" y="8"/>
                </a:cubicBezTo>
                <a:close/>
                <a:moveTo>
                  <a:pt x="71" y="9"/>
                </a:moveTo>
                <a:cubicBezTo>
                  <a:pt x="82" y="11"/>
                  <a:pt x="92" y="16"/>
                  <a:pt x="100" y="23"/>
                </a:cubicBezTo>
                <a:cubicBezTo>
                  <a:pt x="95" y="26"/>
                  <a:pt x="91" y="29"/>
                  <a:pt x="86" y="31"/>
                </a:cubicBezTo>
                <a:cubicBezTo>
                  <a:pt x="82" y="23"/>
                  <a:pt x="77" y="15"/>
                  <a:pt x="71" y="9"/>
                </a:cubicBezTo>
                <a:close/>
                <a:moveTo>
                  <a:pt x="60" y="8"/>
                </a:moveTo>
                <a:cubicBezTo>
                  <a:pt x="60" y="36"/>
                  <a:pt x="60" y="36"/>
                  <a:pt x="60" y="36"/>
                </a:cubicBezTo>
                <a:cubicBezTo>
                  <a:pt x="54" y="36"/>
                  <a:pt x="48" y="35"/>
                  <a:pt x="42" y="33"/>
                </a:cubicBezTo>
                <a:cubicBezTo>
                  <a:pt x="46" y="23"/>
                  <a:pt x="52" y="14"/>
                  <a:pt x="60" y="8"/>
                </a:cubicBezTo>
                <a:cubicBezTo>
                  <a:pt x="60" y="8"/>
                  <a:pt x="60" y="8"/>
                  <a:pt x="60" y="8"/>
                </a:cubicBezTo>
                <a:close/>
                <a:moveTo>
                  <a:pt x="38" y="31"/>
                </a:moveTo>
                <a:cubicBezTo>
                  <a:pt x="33" y="29"/>
                  <a:pt x="29" y="26"/>
                  <a:pt x="24" y="23"/>
                </a:cubicBezTo>
                <a:cubicBezTo>
                  <a:pt x="32" y="16"/>
                  <a:pt x="42" y="11"/>
                  <a:pt x="53" y="9"/>
                </a:cubicBezTo>
                <a:cubicBezTo>
                  <a:pt x="47" y="15"/>
                  <a:pt x="42" y="23"/>
                  <a:pt x="38" y="31"/>
                </a:cubicBezTo>
                <a:close/>
                <a:moveTo>
                  <a:pt x="40" y="36"/>
                </a:moveTo>
                <a:cubicBezTo>
                  <a:pt x="47" y="38"/>
                  <a:pt x="53" y="40"/>
                  <a:pt x="60" y="40"/>
                </a:cubicBezTo>
                <a:cubicBezTo>
                  <a:pt x="60" y="60"/>
                  <a:pt x="60" y="60"/>
                  <a:pt x="60" y="60"/>
                </a:cubicBezTo>
                <a:cubicBezTo>
                  <a:pt x="36" y="60"/>
                  <a:pt x="36" y="60"/>
                  <a:pt x="36" y="60"/>
                </a:cubicBezTo>
                <a:cubicBezTo>
                  <a:pt x="36" y="52"/>
                  <a:pt x="38" y="44"/>
                  <a:pt x="40" y="36"/>
                </a:cubicBezTo>
                <a:close/>
                <a:moveTo>
                  <a:pt x="60" y="64"/>
                </a:moveTo>
                <a:cubicBezTo>
                  <a:pt x="60" y="88"/>
                  <a:pt x="60" y="88"/>
                  <a:pt x="60" y="88"/>
                </a:cubicBezTo>
                <a:cubicBezTo>
                  <a:pt x="54" y="88"/>
                  <a:pt x="48" y="89"/>
                  <a:pt x="42" y="91"/>
                </a:cubicBezTo>
                <a:cubicBezTo>
                  <a:pt x="38" y="83"/>
                  <a:pt x="36" y="74"/>
                  <a:pt x="36" y="64"/>
                </a:cubicBezTo>
                <a:lnTo>
                  <a:pt x="60" y="64"/>
                </a:lnTo>
                <a:close/>
                <a:moveTo>
                  <a:pt x="53" y="115"/>
                </a:moveTo>
                <a:cubicBezTo>
                  <a:pt x="43" y="114"/>
                  <a:pt x="34" y="109"/>
                  <a:pt x="27" y="103"/>
                </a:cubicBezTo>
                <a:cubicBezTo>
                  <a:pt x="31" y="100"/>
                  <a:pt x="35" y="98"/>
                  <a:pt x="40" y="96"/>
                </a:cubicBezTo>
                <a:cubicBezTo>
                  <a:pt x="43" y="103"/>
                  <a:pt x="48" y="110"/>
                  <a:pt x="53" y="115"/>
                </a:cubicBezTo>
                <a:close/>
                <a:moveTo>
                  <a:pt x="64" y="116"/>
                </a:moveTo>
                <a:cubicBezTo>
                  <a:pt x="64" y="92"/>
                  <a:pt x="64" y="92"/>
                  <a:pt x="64" y="92"/>
                </a:cubicBezTo>
                <a:cubicBezTo>
                  <a:pt x="70" y="92"/>
                  <a:pt x="75" y="93"/>
                  <a:pt x="81" y="95"/>
                </a:cubicBezTo>
                <a:cubicBezTo>
                  <a:pt x="76" y="103"/>
                  <a:pt x="71" y="110"/>
                  <a:pt x="64" y="116"/>
                </a:cubicBezTo>
                <a:cubicBezTo>
                  <a:pt x="64" y="116"/>
                  <a:pt x="64" y="116"/>
                  <a:pt x="64" y="116"/>
                </a:cubicBezTo>
                <a:close/>
                <a:moveTo>
                  <a:pt x="84" y="96"/>
                </a:moveTo>
                <a:cubicBezTo>
                  <a:pt x="89" y="98"/>
                  <a:pt x="93" y="100"/>
                  <a:pt x="97" y="103"/>
                </a:cubicBezTo>
                <a:cubicBezTo>
                  <a:pt x="90" y="109"/>
                  <a:pt x="81" y="114"/>
                  <a:pt x="71" y="115"/>
                </a:cubicBezTo>
                <a:cubicBezTo>
                  <a:pt x="76" y="110"/>
                  <a:pt x="81" y="103"/>
                  <a:pt x="84" y="96"/>
                </a:cubicBezTo>
                <a:close/>
                <a:moveTo>
                  <a:pt x="82" y="91"/>
                </a:moveTo>
                <a:cubicBezTo>
                  <a:pt x="76" y="89"/>
                  <a:pt x="70" y="88"/>
                  <a:pt x="64" y="88"/>
                </a:cubicBezTo>
                <a:cubicBezTo>
                  <a:pt x="64" y="64"/>
                  <a:pt x="64" y="64"/>
                  <a:pt x="64" y="64"/>
                </a:cubicBezTo>
                <a:cubicBezTo>
                  <a:pt x="88" y="64"/>
                  <a:pt x="88" y="64"/>
                  <a:pt x="88" y="64"/>
                </a:cubicBezTo>
                <a:cubicBezTo>
                  <a:pt x="88" y="74"/>
                  <a:pt x="86" y="83"/>
                  <a:pt x="82" y="91"/>
                </a:cubicBezTo>
                <a:close/>
                <a:moveTo>
                  <a:pt x="64" y="60"/>
                </a:moveTo>
                <a:cubicBezTo>
                  <a:pt x="64" y="40"/>
                  <a:pt x="64" y="40"/>
                  <a:pt x="64" y="40"/>
                </a:cubicBezTo>
                <a:cubicBezTo>
                  <a:pt x="71" y="40"/>
                  <a:pt x="77" y="38"/>
                  <a:pt x="84" y="36"/>
                </a:cubicBezTo>
                <a:cubicBezTo>
                  <a:pt x="86" y="44"/>
                  <a:pt x="88" y="52"/>
                  <a:pt x="88" y="60"/>
                </a:cubicBezTo>
                <a:lnTo>
                  <a:pt x="64" y="60"/>
                </a:lnTo>
                <a:close/>
                <a:moveTo>
                  <a:pt x="22" y="26"/>
                </a:moveTo>
                <a:cubicBezTo>
                  <a:pt x="26" y="30"/>
                  <a:pt x="31" y="33"/>
                  <a:pt x="37" y="35"/>
                </a:cubicBezTo>
                <a:cubicBezTo>
                  <a:pt x="34" y="43"/>
                  <a:pt x="32" y="51"/>
                  <a:pt x="32" y="60"/>
                </a:cubicBezTo>
                <a:cubicBezTo>
                  <a:pt x="8" y="60"/>
                  <a:pt x="8" y="60"/>
                  <a:pt x="8" y="60"/>
                </a:cubicBezTo>
                <a:cubicBezTo>
                  <a:pt x="9" y="47"/>
                  <a:pt x="14" y="35"/>
                  <a:pt x="22" y="26"/>
                </a:cubicBezTo>
                <a:close/>
                <a:moveTo>
                  <a:pt x="8" y="64"/>
                </a:moveTo>
                <a:cubicBezTo>
                  <a:pt x="32" y="64"/>
                  <a:pt x="32" y="64"/>
                  <a:pt x="32" y="64"/>
                </a:cubicBezTo>
                <a:cubicBezTo>
                  <a:pt x="32" y="74"/>
                  <a:pt x="34" y="84"/>
                  <a:pt x="38" y="93"/>
                </a:cubicBezTo>
                <a:cubicBezTo>
                  <a:pt x="33" y="95"/>
                  <a:pt x="28" y="97"/>
                  <a:pt x="24" y="100"/>
                </a:cubicBezTo>
                <a:cubicBezTo>
                  <a:pt x="15" y="91"/>
                  <a:pt x="9" y="78"/>
                  <a:pt x="8" y="64"/>
                </a:cubicBezTo>
                <a:close/>
                <a:moveTo>
                  <a:pt x="100" y="100"/>
                </a:moveTo>
                <a:cubicBezTo>
                  <a:pt x="96" y="97"/>
                  <a:pt x="91" y="95"/>
                  <a:pt x="86" y="93"/>
                </a:cubicBezTo>
                <a:cubicBezTo>
                  <a:pt x="90" y="84"/>
                  <a:pt x="92" y="74"/>
                  <a:pt x="92" y="64"/>
                </a:cubicBezTo>
                <a:cubicBezTo>
                  <a:pt x="116" y="64"/>
                  <a:pt x="116" y="64"/>
                  <a:pt x="116" y="64"/>
                </a:cubicBezTo>
                <a:cubicBezTo>
                  <a:pt x="115" y="78"/>
                  <a:pt x="109" y="91"/>
                  <a:pt x="100" y="100"/>
                </a:cubicBezTo>
                <a:close/>
              </a:path>
            </a:pathLst>
          </a:custGeom>
          <a:solidFill>
            <a:schemeClr val="bg1"/>
          </a:solidFill>
          <a:ln>
            <a:noFill/>
          </a:ln>
          <a:extLst/>
        </p:spPr>
        <p:txBody>
          <a:bodyPr vert="horz" wrap="square" lIns="68580" tIns="34290" rIns="68580" bIns="34290" numCol="1" anchor="t" anchorCtr="0" compatLnSpc="1">
            <a:prstTxWarp prst="textNoShape">
              <a:avLst/>
            </a:prstTxWarp>
          </a:bodyPr>
          <a:lstStyle/>
          <a:p>
            <a:endParaRPr lang="id-ID" sz="1350"/>
          </a:p>
        </p:txBody>
      </p:sp>
      <p:sp>
        <p:nvSpPr>
          <p:cNvPr id="30" name="TextBox 29"/>
          <p:cNvSpPr txBox="1"/>
          <p:nvPr/>
        </p:nvSpPr>
        <p:spPr>
          <a:xfrm>
            <a:off x="3023240" y="3774072"/>
            <a:ext cx="541559" cy="323165"/>
          </a:xfrm>
          <a:prstGeom prst="rect">
            <a:avLst/>
          </a:prstGeom>
          <a:noFill/>
        </p:spPr>
        <p:txBody>
          <a:bodyPr wrap="none" rtlCol="0">
            <a:spAutoFit/>
          </a:bodyPr>
          <a:lstStyle/>
          <a:p>
            <a:pPr algn="r"/>
            <a:r>
              <a:rPr lang="tr-TR" sz="1500" b="1" dirty="0" smtClean="0">
                <a:solidFill>
                  <a:schemeClr val="bg1"/>
                </a:solidFill>
              </a:rPr>
              <a:t>Süre</a:t>
            </a:r>
            <a:endParaRPr lang="id-ID" sz="1500" b="1" dirty="0">
              <a:solidFill>
                <a:schemeClr val="bg1"/>
              </a:solidFill>
            </a:endParaRPr>
          </a:p>
        </p:txBody>
      </p:sp>
      <p:sp>
        <p:nvSpPr>
          <p:cNvPr id="31" name="TextBox 30"/>
          <p:cNvSpPr txBox="1"/>
          <p:nvPr/>
        </p:nvSpPr>
        <p:spPr>
          <a:xfrm>
            <a:off x="5661343" y="3504778"/>
            <a:ext cx="631648" cy="323165"/>
          </a:xfrm>
          <a:prstGeom prst="rect">
            <a:avLst/>
          </a:prstGeom>
          <a:noFill/>
        </p:spPr>
        <p:txBody>
          <a:bodyPr wrap="none" rtlCol="0">
            <a:spAutoFit/>
          </a:bodyPr>
          <a:lstStyle/>
          <a:p>
            <a:r>
              <a:rPr lang="tr-TR" sz="1500" b="1" dirty="0" smtClean="0">
                <a:solidFill>
                  <a:schemeClr val="bg1"/>
                </a:solidFill>
              </a:rPr>
              <a:t>Tümü</a:t>
            </a:r>
            <a:endParaRPr lang="id-ID" sz="1500" b="1" dirty="0">
              <a:solidFill>
                <a:schemeClr val="bg1"/>
              </a:solidFill>
            </a:endParaRPr>
          </a:p>
        </p:txBody>
      </p:sp>
      <p:sp>
        <p:nvSpPr>
          <p:cNvPr id="32" name="TextBox 31"/>
          <p:cNvSpPr txBox="1"/>
          <p:nvPr/>
        </p:nvSpPr>
        <p:spPr>
          <a:xfrm>
            <a:off x="3963140" y="2532927"/>
            <a:ext cx="764889" cy="323165"/>
          </a:xfrm>
          <a:prstGeom prst="rect">
            <a:avLst/>
          </a:prstGeom>
          <a:noFill/>
        </p:spPr>
        <p:txBody>
          <a:bodyPr wrap="none" rtlCol="0">
            <a:spAutoFit/>
          </a:bodyPr>
          <a:lstStyle/>
          <a:p>
            <a:pPr algn="r"/>
            <a:r>
              <a:rPr lang="tr-TR" sz="1500" b="1" dirty="0" smtClean="0">
                <a:solidFill>
                  <a:schemeClr val="bg1"/>
                </a:solidFill>
              </a:rPr>
              <a:t>Telefon</a:t>
            </a:r>
            <a:endParaRPr lang="id-ID" sz="1500" b="1" dirty="0">
              <a:solidFill>
                <a:schemeClr val="bg1"/>
              </a:solidFill>
            </a:endParaRPr>
          </a:p>
        </p:txBody>
      </p:sp>
      <p:grpSp>
        <p:nvGrpSpPr>
          <p:cNvPr id="33" name="Group 32"/>
          <p:cNvGrpSpPr/>
          <p:nvPr/>
        </p:nvGrpSpPr>
        <p:grpSpPr>
          <a:xfrm>
            <a:off x="4756390" y="2591715"/>
            <a:ext cx="318543" cy="303129"/>
            <a:chOff x="6719888" y="887413"/>
            <a:chExt cx="492125" cy="468312"/>
          </a:xfrm>
          <a:solidFill>
            <a:schemeClr val="bg1"/>
          </a:solidFill>
        </p:grpSpPr>
        <p:sp>
          <p:nvSpPr>
            <p:cNvPr id="34" name="Freeform 13"/>
            <p:cNvSpPr>
              <a:spLocks noEditPoints="1"/>
            </p:cNvSpPr>
            <p:nvPr/>
          </p:nvSpPr>
          <p:spPr bwMode="auto">
            <a:xfrm>
              <a:off x="6719888" y="887413"/>
              <a:ext cx="492125" cy="468312"/>
            </a:xfrm>
            <a:custGeom>
              <a:avLst/>
              <a:gdLst>
                <a:gd name="T0" fmla="*/ 117 w 128"/>
                <a:gd name="T1" fmla="*/ 0 h 122"/>
                <a:gd name="T2" fmla="*/ 11 w 128"/>
                <a:gd name="T3" fmla="*/ 0 h 122"/>
                <a:gd name="T4" fmla="*/ 0 w 128"/>
                <a:gd name="T5" fmla="*/ 11 h 122"/>
                <a:gd name="T6" fmla="*/ 0 w 128"/>
                <a:gd name="T7" fmla="*/ 93 h 122"/>
                <a:gd name="T8" fmla="*/ 11 w 128"/>
                <a:gd name="T9" fmla="*/ 104 h 122"/>
                <a:gd name="T10" fmla="*/ 43 w 128"/>
                <a:gd name="T11" fmla="*/ 104 h 122"/>
                <a:gd name="T12" fmla="*/ 38 w 128"/>
                <a:gd name="T13" fmla="*/ 110 h 122"/>
                <a:gd name="T14" fmla="*/ 35 w 128"/>
                <a:gd name="T15" fmla="*/ 113 h 122"/>
                <a:gd name="T16" fmla="*/ 34 w 128"/>
                <a:gd name="T17" fmla="*/ 118 h 122"/>
                <a:gd name="T18" fmla="*/ 42 w 128"/>
                <a:gd name="T19" fmla="*/ 122 h 122"/>
                <a:gd name="T20" fmla="*/ 86 w 128"/>
                <a:gd name="T21" fmla="*/ 122 h 122"/>
                <a:gd name="T22" fmla="*/ 94 w 128"/>
                <a:gd name="T23" fmla="*/ 118 h 122"/>
                <a:gd name="T24" fmla="*/ 94 w 128"/>
                <a:gd name="T25" fmla="*/ 113 h 122"/>
                <a:gd name="T26" fmla="*/ 91 w 128"/>
                <a:gd name="T27" fmla="*/ 110 h 122"/>
                <a:gd name="T28" fmla="*/ 85 w 128"/>
                <a:gd name="T29" fmla="*/ 104 h 122"/>
                <a:gd name="T30" fmla="*/ 117 w 128"/>
                <a:gd name="T31" fmla="*/ 104 h 122"/>
                <a:gd name="T32" fmla="*/ 128 w 128"/>
                <a:gd name="T33" fmla="*/ 93 h 122"/>
                <a:gd name="T34" fmla="*/ 128 w 128"/>
                <a:gd name="T35" fmla="*/ 11 h 122"/>
                <a:gd name="T36" fmla="*/ 117 w 128"/>
                <a:gd name="T37" fmla="*/ 0 h 122"/>
                <a:gd name="T38" fmla="*/ 88 w 128"/>
                <a:gd name="T39" fmla="*/ 113 h 122"/>
                <a:gd name="T40" fmla="*/ 90 w 128"/>
                <a:gd name="T41" fmla="*/ 116 h 122"/>
                <a:gd name="T42" fmla="*/ 90 w 128"/>
                <a:gd name="T43" fmla="*/ 116 h 122"/>
                <a:gd name="T44" fmla="*/ 86 w 128"/>
                <a:gd name="T45" fmla="*/ 118 h 122"/>
                <a:gd name="T46" fmla="*/ 42 w 128"/>
                <a:gd name="T47" fmla="*/ 118 h 122"/>
                <a:gd name="T48" fmla="*/ 38 w 128"/>
                <a:gd name="T49" fmla="*/ 116 h 122"/>
                <a:gd name="T50" fmla="*/ 38 w 128"/>
                <a:gd name="T51" fmla="*/ 116 h 122"/>
                <a:gd name="T52" fmla="*/ 38 w 128"/>
                <a:gd name="T53" fmla="*/ 116 h 122"/>
                <a:gd name="T54" fmla="*/ 40 w 128"/>
                <a:gd name="T55" fmla="*/ 113 h 122"/>
                <a:gd name="T56" fmla="*/ 48 w 128"/>
                <a:gd name="T57" fmla="*/ 104 h 122"/>
                <a:gd name="T58" fmla="*/ 80 w 128"/>
                <a:gd name="T59" fmla="*/ 104 h 122"/>
                <a:gd name="T60" fmla="*/ 88 w 128"/>
                <a:gd name="T61" fmla="*/ 113 h 122"/>
                <a:gd name="T62" fmla="*/ 120 w 128"/>
                <a:gd name="T63" fmla="*/ 93 h 122"/>
                <a:gd name="T64" fmla="*/ 117 w 128"/>
                <a:gd name="T65" fmla="*/ 96 h 122"/>
                <a:gd name="T66" fmla="*/ 11 w 128"/>
                <a:gd name="T67" fmla="*/ 96 h 122"/>
                <a:gd name="T68" fmla="*/ 8 w 128"/>
                <a:gd name="T69" fmla="*/ 93 h 122"/>
                <a:gd name="T70" fmla="*/ 8 w 128"/>
                <a:gd name="T71" fmla="*/ 11 h 122"/>
                <a:gd name="T72" fmla="*/ 11 w 128"/>
                <a:gd name="T73" fmla="*/ 8 h 122"/>
                <a:gd name="T74" fmla="*/ 117 w 128"/>
                <a:gd name="T75" fmla="*/ 8 h 122"/>
                <a:gd name="T76" fmla="*/ 120 w 128"/>
                <a:gd name="T77" fmla="*/ 11 h 122"/>
                <a:gd name="T78" fmla="*/ 120 w 128"/>
                <a:gd name="T79" fmla="*/ 93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8" h="122">
                  <a:moveTo>
                    <a:pt x="117" y="0"/>
                  </a:moveTo>
                  <a:cubicBezTo>
                    <a:pt x="11" y="0"/>
                    <a:pt x="11" y="0"/>
                    <a:pt x="11" y="0"/>
                  </a:cubicBezTo>
                  <a:cubicBezTo>
                    <a:pt x="5" y="0"/>
                    <a:pt x="0" y="5"/>
                    <a:pt x="0" y="11"/>
                  </a:cubicBezTo>
                  <a:cubicBezTo>
                    <a:pt x="0" y="93"/>
                    <a:pt x="0" y="93"/>
                    <a:pt x="0" y="93"/>
                  </a:cubicBezTo>
                  <a:cubicBezTo>
                    <a:pt x="0" y="99"/>
                    <a:pt x="5" y="104"/>
                    <a:pt x="11" y="104"/>
                  </a:cubicBezTo>
                  <a:cubicBezTo>
                    <a:pt x="43" y="104"/>
                    <a:pt x="43" y="104"/>
                    <a:pt x="43" y="104"/>
                  </a:cubicBezTo>
                  <a:cubicBezTo>
                    <a:pt x="42" y="106"/>
                    <a:pt x="39" y="109"/>
                    <a:pt x="38" y="110"/>
                  </a:cubicBezTo>
                  <a:cubicBezTo>
                    <a:pt x="36" y="111"/>
                    <a:pt x="35" y="112"/>
                    <a:pt x="35" y="113"/>
                  </a:cubicBezTo>
                  <a:cubicBezTo>
                    <a:pt x="34" y="114"/>
                    <a:pt x="33" y="116"/>
                    <a:pt x="34" y="118"/>
                  </a:cubicBezTo>
                  <a:cubicBezTo>
                    <a:pt x="35" y="120"/>
                    <a:pt x="37" y="122"/>
                    <a:pt x="42" y="122"/>
                  </a:cubicBezTo>
                  <a:cubicBezTo>
                    <a:pt x="86" y="122"/>
                    <a:pt x="86" y="122"/>
                    <a:pt x="86" y="122"/>
                  </a:cubicBezTo>
                  <a:cubicBezTo>
                    <a:pt x="91" y="122"/>
                    <a:pt x="93" y="120"/>
                    <a:pt x="94" y="118"/>
                  </a:cubicBezTo>
                  <a:cubicBezTo>
                    <a:pt x="95" y="116"/>
                    <a:pt x="95" y="114"/>
                    <a:pt x="94" y="113"/>
                  </a:cubicBezTo>
                  <a:cubicBezTo>
                    <a:pt x="93" y="112"/>
                    <a:pt x="92" y="111"/>
                    <a:pt x="91" y="110"/>
                  </a:cubicBezTo>
                  <a:cubicBezTo>
                    <a:pt x="89" y="109"/>
                    <a:pt x="87" y="106"/>
                    <a:pt x="85" y="104"/>
                  </a:cubicBezTo>
                  <a:cubicBezTo>
                    <a:pt x="117" y="104"/>
                    <a:pt x="117" y="104"/>
                    <a:pt x="117" y="104"/>
                  </a:cubicBezTo>
                  <a:cubicBezTo>
                    <a:pt x="123" y="104"/>
                    <a:pt x="128" y="99"/>
                    <a:pt x="128" y="93"/>
                  </a:cubicBezTo>
                  <a:cubicBezTo>
                    <a:pt x="128" y="11"/>
                    <a:pt x="128" y="11"/>
                    <a:pt x="128" y="11"/>
                  </a:cubicBezTo>
                  <a:cubicBezTo>
                    <a:pt x="128" y="5"/>
                    <a:pt x="123" y="0"/>
                    <a:pt x="117" y="0"/>
                  </a:cubicBezTo>
                  <a:close/>
                  <a:moveTo>
                    <a:pt x="88" y="113"/>
                  </a:moveTo>
                  <a:cubicBezTo>
                    <a:pt x="89" y="114"/>
                    <a:pt x="90" y="115"/>
                    <a:pt x="90" y="116"/>
                  </a:cubicBezTo>
                  <a:cubicBezTo>
                    <a:pt x="90" y="116"/>
                    <a:pt x="91" y="116"/>
                    <a:pt x="90" y="116"/>
                  </a:cubicBezTo>
                  <a:cubicBezTo>
                    <a:pt x="90" y="117"/>
                    <a:pt x="88" y="118"/>
                    <a:pt x="86" y="118"/>
                  </a:cubicBezTo>
                  <a:cubicBezTo>
                    <a:pt x="42" y="118"/>
                    <a:pt x="42" y="118"/>
                    <a:pt x="42" y="118"/>
                  </a:cubicBezTo>
                  <a:cubicBezTo>
                    <a:pt x="40" y="118"/>
                    <a:pt x="38" y="117"/>
                    <a:pt x="38" y="116"/>
                  </a:cubicBezTo>
                  <a:cubicBezTo>
                    <a:pt x="38" y="116"/>
                    <a:pt x="38" y="116"/>
                    <a:pt x="38" y="116"/>
                  </a:cubicBezTo>
                  <a:cubicBezTo>
                    <a:pt x="38" y="116"/>
                    <a:pt x="38" y="116"/>
                    <a:pt x="38" y="116"/>
                  </a:cubicBezTo>
                  <a:cubicBezTo>
                    <a:pt x="38" y="115"/>
                    <a:pt x="39" y="114"/>
                    <a:pt x="40" y="113"/>
                  </a:cubicBezTo>
                  <a:cubicBezTo>
                    <a:pt x="44" y="109"/>
                    <a:pt x="47" y="106"/>
                    <a:pt x="48" y="104"/>
                  </a:cubicBezTo>
                  <a:cubicBezTo>
                    <a:pt x="80" y="104"/>
                    <a:pt x="80" y="104"/>
                    <a:pt x="80" y="104"/>
                  </a:cubicBezTo>
                  <a:cubicBezTo>
                    <a:pt x="82" y="106"/>
                    <a:pt x="84" y="109"/>
                    <a:pt x="88" y="113"/>
                  </a:cubicBezTo>
                  <a:close/>
                  <a:moveTo>
                    <a:pt x="120" y="93"/>
                  </a:moveTo>
                  <a:cubicBezTo>
                    <a:pt x="120" y="95"/>
                    <a:pt x="119" y="96"/>
                    <a:pt x="117" y="96"/>
                  </a:cubicBezTo>
                  <a:cubicBezTo>
                    <a:pt x="11" y="96"/>
                    <a:pt x="11" y="96"/>
                    <a:pt x="11" y="96"/>
                  </a:cubicBezTo>
                  <a:cubicBezTo>
                    <a:pt x="9" y="96"/>
                    <a:pt x="8" y="95"/>
                    <a:pt x="8" y="93"/>
                  </a:cubicBezTo>
                  <a:cubicBezTo>
                    <a:pt x="8" y="11"/>
                    <a:pt x="8" y="11"/>
                    <a:pt x="8" y="11"/>
                  </a:cubicBezTo>
                  <a:cubicBezTo>
                    <a:pt x="8" y="9"/>
                    <a:pt x="9" y="8"/>
                    <a:pt x="11" y="8"/>
                  </a:cubicBezTo>
                  <a:cubicBezTo>
                    <a:pt x="117" y="8"/>
                    <a:pt x="117" y="8"/>
                    <a:pt x="117" y="8"/>
                  </a:cubicBezTo>
                  <a:cubicBezTo>
                    <a:pt x="119" y="8"/>
                    <a:pt x="120" y="9"/>
                    <a:pt x="120" y="11"/>
                  </a:cubicBezTo>
                  <a:lnTo>
                    <a:pt x="120" y="9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5" name="Freeform 14"/>
            <p:cNvSpPr>
              <a:spLocks noEditPoints="1"/>
            </p:cNvSpPr>
            <p:nvPr/>
          </p:nvSpPr>
          <p:spPr bwMode="auto">
            <a:xfrm>
              <a:off x="6781801" y="947738"/>
              <a:ext cx="368300" cy="247650"/>
            </a:xfrm>
            <a:custGeom>
              <a:avLst/>
              <a:gdLst>
                <a:gd name="T0" fmla="*/ 89 w 96"/>
                <a:gd name="T1" fmla="*/ 0 h 64"/>
                <a:gd name="T2" fmla="*/ 7 w 96"/>
                <a:gd name="T3" fmla="*/ 0 h 64"/>
                <a:gd name="T4" fmla="*/ 0 w 96"/>
                <a:gd name="T5" fmla="*/ 7 h 64"/>
                <a:gd name="T6" fmla="*/ 0 w 96"/>
                <a:gd name="T7" fmla="*/ 57 h 64"/>
                <a:gd name="T8" fmla="*/ 7 w 96"/>
                <a:gd name="T9" fmla="*/ 64 h 64"/>
                <a:gd name="T10" fmla="*/ 89 w 96"/>
                <a:gd name="T11" fmla="*/ 64 h 64"/>
                <a:gd name="T12" fmla="*/ 96 w 96"/>
                <a:gd name="T13" fmla="*/ 57 h 64"/>
                <a:gd name="T14" fmla="*/ 96 w 96"/>
                <a:gd name="T15" fmla="*/ 7 h 64"/>
                <a:gd name="T16" fmla="*/ 89 w 96"/>
                <a:gd name="T17" fmla="*/ 0 h 64"/>
                <a:gd name="T18" fmla="*/ 92 w 96"/>
                <a:gd name="T19" fmla="*/ 57 h 64"/>
                <a:gd name="T20" fmla="*/ 89 w 96"/>
                <a:gd name="T21" fmla="*/ 60 h 64"/>
                <a:gd name="T22" fmla="*/ 7 w 96"/>
                <a:gd name="T23" fmla="*/ 60 h 64"/>
                <a:gd name="T24" fmla="*/ 4 w 96"/>
                <a:gd name="T25" fmla="*/ 57 h 64"/>
                <a:gd name="T26" fmla="*/ 4 w 96"/>
                <a:gd name="T27" fmla="*/ 7 h 64"/>
                <a:gd name="T28" fmla="*/ 7 w 96"/>
                <a:gd name="T29" fmla="*/ 4 h 64"/>
                <a:gd name="T30" fmla="*/ 89 w 96"/>
                <a:gd name="T31" fmla="*/ 4 h 64"/>
                <a:gd name="T32" fmla="*/ 92 w 96"/>
                <a:gd name="T33" fmla="*/ 7 h 64"/>
                <a:gd name="T34" fmla="*/ 92 w 96"/>
                <a:gd name="T35" fmla="*/ 5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6" h="64">
                  <a:moveTo>
                    <a:pt x="89" y="0"/>
                  </a:moveTo>
                  <a:cubicBezTo>
                    <a:pt x="7" y="0"/>
                    <a:pt x="7" y="0"/>
                    <a:pt x="7" y="0"/>
                  </a:cubicBezTo>
                  <a:cubicBezTo>
                    <a:pt x="3" y="0"/>
                    <a:pt x="0" y="3"/>
                    <a:pt x="0" y="7"/>
                  </a:cubicBezTo>
                  <a:cubicBezTo>
                    <a:pt x="0" y="57"/>
                    <a:pt x="0" y="57"/>
                    <a:pt x="0" y="57"/>
                  </a:cubicBezTo>
                  <a:cubicBezTo>
                    <a:pt x="0" y="61"/>
                    <a:pt x="3" y="64"/>
                    <a:pt x="7" y="64"/>
                  </a:cubicBezTo>
                  <a:cubicBezTo>
                    <a:pt x="89" y="64"/>
                    <a:pt x="89" y="64"/>
                    <a:pt x="89" y="64"/>
                  </a:cubicBezTo>
                  <a:cubicBezTo>
                    <a:pt x="93" y="64"/>
                    <a:pt x="96" y="61"/>
                    <a:pt x="96" y="57"/>
                  </a:cubicBezTo>
                  <a:cubicBezTo>
                    <a:pt x="96" y="7"/>
                    <a:pt x="96" y="7"/>
                    <a:pt x="96" y="7"/>
                  </a:cubicBezTo>
                  <a:cubicBezTo>
                    <a:pt x="96" y="3"/>
                    <a:pt x="93" y="0"/>
                    <a:pt x="89" y="0"/>
                  </a:cubicBezTo>
                  <a:close/>
                  <a:moveTo>
                    <a:pt x="92" y="57"/>
                  </a:moveTo>
                  <a:cubicBezTo>
                    <a:pt x="92" y="59"/>
                    <a:pt x="91" y="60"/>
                    <a:pt x="89" y="60"/>
                  </a:cubicBezTo>
                  <a:cubicBezTo>
                    <a:pt x="7" y="60"/>
                    <a:pt x="7" y="60"/>
                    <a:pt x="7" y="60"/>
                  </a:cubicBezTo>
                  <a:cubicBezTo>
                    <a:pt x="5" y="60"/>
                    <a:pt x="4" y="59"/>
                    <a:pt x="4" y="57"/>
                  </a:cubicBezTo>
                  <a:cubicBezTo>
                    <a:pt x="4" y="7"/>
                    <a:pt x="4" y="7"/>
                    <a:pt x="4" y="7"/>
                  </a:cubicBezTo>
                  <a:cubicBezTo>
                    <a:pt x="4" y="5"/>
                    <a:pt x="5" y="4"/>
                    <a:pt x="7" y="4"/>
                  </a:cubicBezTo>
                  <a:cubicBezTo>
                    <a:pt x="89" y="4"/>
                    <a:pt x="89" y="4"/>
                    <a:pt x="89" y="4"/>
                  </a:cubicBezTo>
                  <a:cubicBezTo>
                    <a:pt x="91" y="4"/>
                    <a:pt x="92" y="5"/>
                    <a:pt x="92" y="7"/>
                  </a:cubicBezTo>
                  <a:lnTo>
                    <a:pt x="92" y="5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6" name="Freeform 15"/>
            <p:cNvSpPr>
              <a:spLocks noEditPoints="1"/>
            </p:cNvSpPr>
            <p:nvPr/>
          </p:nvSpPr>
          <p:spPr bwMode="auto">
            <a:xfrm>
              <a:off x="6943726" y="1201738"/>
              <a:ext cx="46038" cy="47625"/>
            </a:xfrm>
            <a:custGeom>
              <a:avLst/>
              <a:gdLst>
                <a:gd name="T0" fmla="*/ 6 w 12"/>
                <a:gd name="T1" fmla="*/ 0 h 12"/>
                <a:gd name="T2" fmla="*/ 0 w 12"/>
                <a:gd name="T3" fmla="*/ 6 h 12"/>
                <a:gd name="T4" fmla="*/ 6 w 12"/>
                <a:gd name="T5" fmla="*/ 12 h 12"/>
                <a:gd name="T6" fmla="*/ 12 w 12"/>
                <a:gd name="T7" fmla="*/ 6 h 12"/>
                <a:gd name="T8" fmla="*/ 6 w 12"/>
                <a:gd name="T9" fmla="*/ 0 h 12"/>
                <a:gd name="T10" fmla="*/ 6 w 12"/>
                <a:gd name="T11" fmla="*/ 8 h 12"/>
                <a:gd name="T12" fmla="*/ 4 w 12"/>
                <a:gd name="T13" fmla="*/ 6 h 12"/>
                <a:gd name="T14" fmla="*/ 6 w 12"/>
                <a:gd name="T15" fmla="*/ 4 h 12"/>
                <a:gd name="T16" fmla="*/ 8 w 12"/>
                <a:gd name="T17" fmla="*/ 6 h 12"/>
                <a:gd name="T18" fmla="*/ 6 w 12"/>
                <a:gd name="T19" fmla="*/ 8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2">
                  <a:moveTo>
                    <a:pt x="6" y="0"/>
                  </a:moveTo>
                  <a:cubicBezTo>
                    <a:pt x="3" y="0"/>
                    <a:pt x="0" y="3"/>
                    <a:pt x="0" y="6"/>
                  </a:cubicBezTo>
                  <a:cubicBezTo>
                    <a:pt x="0" y="9"/>
                    <a:pt x="3" y="12"/>
                    <a:pt x="6" y="12"/>
                  </a:cubicBezTo>
                  <a:cubicBezTo>
                    <a:pt x="9" y="12"/>
                    <a:pt x="12" y="9"/>
                    <a:pt x="12" y="6"/>
                  </a:cubicBezTo>
                  <a:cubicBezTo>
                    <a:pt x="12" y="3"/>
                    <a:pt x="9" y="0"/>
                    <a:pt x="6" y="0"/>
                  </a:cubicBezTo>
                  <a:close/>
                  <a:moveTo>
                    <a:pt x="6" y="8"/>
                  </a:moveTo>
                  <a:cubicBezTo>
                    <a:pt x="5" y="8"/>
                    <a:pt x="4" y="7"/>
                    <a:pt x="4" y="6"/>
                  </a:cubicBezTo>
                  <a:cubicBezTo>
                    <a:pt x="4" y="5"/>
                    <a:pt x="5" y="4"/>
                    <a:pt x="6" y="4"/>
                  </a:cubicBezTo>
                  <a:cubicBezTo>
                    <a:pt x="7" y="4"/>
                    <a:pt x="8" y="5"/>
                    <a:pt x="8" y="6"/>
                  </a:cubicBezTo>
                  <a:cubicBezTo>
                    <a:pt x="8" y="7"/>
                    <a:pt x="7" y="8"/>
                    <a:pt x="6"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7" name="Freeform 16"/>
            <p:cNvSpPr>
              <a:spLocks/>
            </p:cNvSpPr>
            <p:nvPr/>
          </p:nvSpPr>
          <p:spPr bwMode="auto">
            <a:xfrm>
              <a:off x="6881813" y="1044575"/>
              <a:ext cx="61913" cy="65087"/>
            </a:xfrm>
            <a:custGeom>
              <a:avLst/>
              <a:gdLst>
                <a:gd name="T0" fmla="*/ 0 w 39"/>
                <a:gd name="T1" fmla="*/ 24 h 41"/>
                <a:gd name="T2" fmla="*/ 39 w 39"/>
                <a:gd name="T3" fmla="*/ 41 h 41"/>
                <a:gd name="T4" fmla="*/ 39 w 39"/>
                <a:gd name="T5" fmla="*/ 32 h 41"/>
                <a:gd name="T6" fmla="*/ 12 w 39"/>
                <a:gd name="T7" fmla="*/ 19 h 41"/>
                <a:gd name="T8" fmla="*/ 39 w 39"/>
                <a:gd name="T9" fmla="*/ 10 h 41"/>
                <a:gd name="T10" fmla="*/ 39 w 39"/>
                <a:gd name="T11" fmla="*/ 0 h 41"/>
                <a:gd name="T12" fmla="*/ 0 w 39"/>
                <a:gd name="T13" fmla="*/ 17 h 41"/>
                <a:gd name="T14" fmla="*/ 0 w 39"/>
                <a:gd name="T15" fmla="*/ 24 h 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41">
                  <a:moveTo>
                    <a:pt x="0" y="24"/>
                  </a:moveTo>
                  <a:lnTo>
                    <a:pt x="39" y="41"/>
                  </a:lnTo>
                  <a:lnTo>
                    <a:pt x="39" y="32"/>
                  </a:lnTo>
                  <a:lnTo>
                    <a:pt x="12" y="19"/>
                  </a:lnTo>
                  <a:lnTo>
                    <a:pt x="39" y="10"/>
                  </a:lnTo>
                  <a:lnTo>
                    <a:pt x="39" y="0"/>
                  </a:lnTo>
                  <a:lnTo>
                    <a:pt x="0" y="17"/>
                  </a:lnTo>
                  <a:lnTo>
                    <a:pt x="0" y="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8" name="Freeform 17"/>
            <p:cNvSpPr>
              <a:spLocks/>
            </p:cNvSpPr>
            <p:nvPr/>
          </p:nvSpPr>
          <p:spPr bwMode="auto">
            <a:xfrm>
              <a:off x="6950076" y="1033463"/>
              <a:ext cx="31750" cy="87312"/>
            </a:xfrm>
            <a:custGeom>
              <a:avLst/>
              <a:gdLst>
                <a:gd name="T0" fmla="*/ 7 w 8"/>
                <a:gd name="T1" fmla="*/ 0 h 23"/>
                <a:gd name="T2" fmla="*/ 5 w 8"/>
                <a:gd name="T3" fmla="*/ 0 h 23"/>
                <a:gd name="T4" fmla="*/ 5 w 8"/>
                <a:gd name="T5" fmla="*/ 2 h 23"/>
                <a:gd name="T6" fmla="*/ 0 w 8"/>
                <a:gd name="T7" fmla="*/ 20 h 23"/>
                <a:gd name="T8" fmla="*/ 0 w 8"/>
                <a:gd name="T9" fmla="*/ 22 h 23"/>
                <a:gd name="T10" fmla="*/ 2 w 8"/>
                <a:gd name="T11" fmla="*/ 23 h 23"/>
                <a:gd name="T12" fmla="*/ 3 w 8"/>
                <a:gd name="T13" fmla="*/ 23 h 23"/>
                <a:gd name="T14" fmla="*/ 3 w 8"/>
                <a:gd name="T15" fmla="*/ 22 h 23"/>
                <a:gd name="T16" fmla="*/ 4 w 8"/>
                <a:gd name="T17" fmla="*/ 21 h 23"/>
                <a:gd name="T18" fmla="*/ 8 w 8"/>
                <a:gd name="T19" fmla="*/ 3 h 23"/>
                <a:gd name="T20" fmla="*/ 8 w 8"/>
                <a:gd name="T21" fmla="*/ 1 h 23"/>
                <a:gd name="T22" fmla="*/ 8 w 8"/>
                <a:gd name="T23" fmla="*/ 0 h 23"/>
                <a:gd name="T24" fmla="*/ 7 w 8"/>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 h="23">
                  <a:moveTo>
                    <a:pt x="7" y="0"/>
                  </a:moveTo>
                  <a:cubicBezTo>
                    <a:pt x="6" y="0"/>
                    <a:pt x="6" y="0"/>
                    <a:pt x="5" y="0"/>
                  </a:cubicBezTo>
                  <a:cubicBezTo>
                    <a:pt x="5" y="0"/>
                    <a:pt x="5" y="1"/>
                    <a:pt x="5" y="2"/>
                  </a:cubicBezTo>
                  <a:cubicBezTo>
                    <a:pt x="0" y="20"/>
                    <a:pt x="0" y="20"/>
                    <a:pt x="0" y="20"/>
                  </a:cubicBezTo>
                  <a:cubicBezTo>
                    <a:pt x="0" y="21"/>
                    <a:pt x="0" y="22"/>
                    <a:pt x="0" y="22"/>
                  </a:cubicBezTo>
                  <a:cubicBezTo>
                    <a:pt x="0" y="23"/>
                    <a:pt x="1" y="23"/>
                    <a:pt x="2" y="23"/>
                  </a:cubicBezTo>
                  <a:cubicBezTo>
                    <a:pt x="2" y="23"/>
                    <a:pt x="2" y="23"/>
                    <a:pt x="3" y="23"/>
                  </a:cubicBezTo>
                  <a:cubicBezTo>
                    <a:pt x="3" y="23"/>
                    <a:pt x="3" y="22"/>
                    <a:pt x="3" y="22"/>
                  </a:cubicBezTo>
                  <a:cubicBezTo>
                    <a:pt x="3" y="22"/>
                    <a:pt x="3" y="21"/>
                    <a:pt x="4" y="21"/>
                  </a:cubicBezTo>
                  <a:cubicBezTo>
                    <a:pt x="8" y="3"/>
                    <a:pt x="8" y="3"/>
                    <a:pt x="8" y="3"/>
                  </a:cubicBezTo>
                  <a:cubicBezTo>
                    <a:pt x="8" y="2"/>
                    <a:pt x="8" y="1"/>
                    <a:pt x="8" y="1"/>
                  </a:cubicBezTo>
                  <a:cubicBezTo>
                    <a:pt x="8" y="0"/>
                    <a:pt x="8" y="0"/>
                    <a:pt x="8" y="0"/>
                  </a:cubicBezTo>
                  <a:cubicBezTo>
                    <a:pt x="8" y="0"/>
                    <a:pt x="7" y="0"/>
                    <a:pt x="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9" name="Freeform 18"/>
            <p:cNvSpPr>
              <a:spLocks/>
            </p:cNvSpPr>
            <p:nvPr/>
          </p:nvSpPr>
          <p:spPr bwMode="auto">
            <a:xfrm>
              <a:off x="6989763" y="1044575"/>
              <a:ext cx="60325" cy="65087"/>
            </a:xfrm>
            <a:custGeom>
              <a:avLst/>
              <a:gdLst>
                <a:gd name="T0" fmla="*/ 0 w 38"/>
                <a:gd name="T1" fmla="*/ 10 h 41"/>
                <a:gd name="T2" fmla="*/ 26 w 38"/>
                <a:gd name="T3" fmla="*/ 19 h 41"/>
                <a:gd name="T4" fmla="*/ 0 w 38"/>
                <a:gd name="T5" fmla="*/ 32 h 41"/>
                <a:gd name="T6" fmla="*/ 0 w 38"/>
                <a:gd name="T7" fmla="*/ 41 h 41"/>
                <a:gd name="T8" fmla="*/ 38 w 38"/>
                <a:gd name="T9" fmla="*/ 24 h 41"/>
                <a:gd name="T10" fmla="*/ 38 w 38"/>
                <a:gd name="T11" fmla="*/ 17 h 41"/>
                <a:gd name="T12" fmla="*/ 0 w 38"/>
                <a:gd name="T13" fmla="*/ 0 h 41"/>
                <a:gd name="T14" fmla="*/ 0 w 38"/>
                <a:gd name="T15" fmla="*/ 10 h 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 h="41">
                  <a:moveTo>
                    <a:pt x="0" y="10"/>
                  </a:moveTo>
                  <a:lnTo>
                    <a:pt x="26" y="19"/>
                  </a:lnTo>
                  <a:lnTo>
                    <a:pt x="0" y="32"/>
                  </a:lnTo>
                  <a:lnTo>
                    <a:pt x="0" y="41"/>
                  </a:lnTo>
                  <a:lnTo>
                    <a:pt x="38" y="24"/>
                  </a:lnTo>
                  <a:lnTo>
                    <a:pt x="38" y="17"/>
                  </a:lnTo>
                  <a:lnTo>
                    <a:pt x="0" y="0"/>
                  </a:lnTo>
                  <a:lnTo>
                    <a:pt x="0"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grpSp>
      <p:sp>
        <p:nvSpPr>
          <p:cNvPr id="40" name="Freeform 5"/>
          <p:cNvSpPr>
            <a:spLocks noEditPoints="1"/>
          </p:cNvSpPr>
          <p:nvPr/>
        </p:nvSpPr>
        <p:spPr bwMode="auto">
          <a:xfrm>
            <a:off x="3596152" y="3743680"/>
            <a:ext cx="336121" cy="336719"/>
          </a:xfrm>
          <a:custGeom>
            <a:avLst/>
            <a:gdLst>
              <a:gd name="T0" fmla="*/ 1124 w 1124"/>
              <a:gd name="T1" fmla="*/ 369 h 1126"/>
              <a:gd name="T2" fmla="*/ 754 w 1124"/>
              <a:gd name="T3" fmla="*/ 0 h 1126"/>
              <a:gd name="T4" fmla="*/ 108 w 1124"/>
              <a:gd name="T5" fmla="*/ 646 h 1126"/>
              <a:gd name="T6" fmla="*/ 0 w 1124"/>
              <a:gd name="T7" fmla="*/ 1126 h 1126"/>
              <a:gd name="T8" fmla="*/ 477 w 1124"/>
              <a:gd name="T9" fmla="*/ 1015 h 1126"/>
              <a:gd name="T10" fmla="*/ 1124 w 1124"/>
              <a:gd name="T11" fmla="*/ 369 h 1126"/>
              <a:gd name="T12" fmla="*/ 446 w 1124"/>
              <a:gd name="T13" fmla="*/ 944 h 1126"/>
              <a:gd name="T14" fmla="*/ 387 w 1124"/>
              <a:gd name="T15" fmla="*/ 885 h 1126"/>
              <a:gd name="T16" fmla="*/ 962 w 1124"/>
              <a:gd name="T17" fmla="*/ 310 h 1126"/>
              <a:gd name="T18" fmla="*/ 1022 w 1124"/>
              <a:gd name="T19" fmla="*/ 369 h 1126"/>
              <a:gd name="T20" fmla="*/ 446 w 1124"/>
              <a:gd name="T21" fmla="*/ 944 h 1126"/>
              <a:gd name="T22" fmla="*/ 232 w 1124"/>
              <a:gd name="T23" fmla="*/ 997 h 1126"/>
              <a:gd name="T24" fmla="*/ 127 w 1124"/>
              <a:gd name="T25" fmla="*/ 892 h 1126"/>
              <a:gd name="T26" fmla="*/ 167 w 1124"/>
              <a:gd name="T27" fmla="*/ 715 h 1126"/>
              <a:gd name="T28" fmla="*/ 227 w 1124"/>
              <a:gd name="T29" fmla="*/ 775 h 1126"/>
              <a:gd name="T30" fmla="*/ 226 w 1124"/>
              <a:gd name="T31" fmla="*/ 775 h 1126"/>
              <a:gd name="T32" fmla="*/ 362 w 1124"/>
              <a:gd name="T33" fmla="*/ 911 h 1126"/>
              <a:gd name="T34" fmla="*/ 362 w 1124"/>
              <a:gd name="T35" fmla="*/ 910 h 1126"/>
              <a:gd name="T36" fmla="*/ 408 w 1124"/>
              <a:gd name="T37" fmla="*/ 957 h 1126"/>
              <a:gd name="T38" fmla="*/ 232 w 1124"/>
              <a:gd name="T39" fmla="*/ 997 h 1126"/>
              <a:gd name="T40" fmla="*/ 937 w 1124"/>
              <a:gd name="T41" fmla="*/ 284 h 1126"/>
              <a:gd name="T42" fmla="*/ 362 w 1124"/>
              <a:gd name="T43" fmla="*/ 859 h 1126"/>
              <a:gd name="T44" fmla="*/ 278 w 1124"/>
              <a:gd name="T45" fmla="*/ 775 h 1126"/>
              <a:gd name="T46" fmla="*/ 853 w 1124"/>
              <a:gd name="T47" fmla="*/ 200 h 1126"/>
              <a:gd name="T48" fmla="*/ 937 w 1124"/>
              <a:gd name="T49" fmla="*/ 284 h 1126"/>
              <a:gd name="T50" fmla="*/ 754 w 1124"/>
              <a:gd name="T51" fmla="*/ 102 h 1126"/>
              <a:gd name="T52" fmla="*/ 827 w 1124"/>
              <a:gd name="T53" fmla="*/ 175 h 1126"/>
              <a:gd name="T54" fmla="*/ 252 w 1124"/>
              <a:gd name="T55" fmla="*/ 750 h 1126"/>
              <a:gd name="T56" fmla="*/ 179 w 1124"/>
              <a:gd name="T57" fmla="*/ 677 h 1126"/>
              <a:gd name="T58" fmla="*/ 754 w 1124"/>
              <a:gd name="T59" fmla="*/ 10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24" h="1126">
                <a:moveTo>
                  <a:pt x="1124" y="369"/>
                </a:moveTo>
                <a:lnTo>
                  <a:pt x="754" y="0"/>
                </a:lnTo>
                <a:lnTo>
                  <a:pt x="108" y="646"/>
                </a:lnTo>
                <a:lnTo>
                  <a:pt x="0" y="1126"/>
                </a:lnTo>
                <a:lnTo>
                  <a:pt x="477" y="1015"/>
                </a:lnTo>
                <a:lnTo>
                  <a:pt x="1124" y="369"/>
                </a:lnTo>
                <a:close/>
                <a:moveTo>
                  <a:pt x="446" y="944"/>
                </a:moveTo>
                <a:lnTo>
                  <a:pt x="387" y="885"/>
                </a:lnTo>
                <a:lnTo>
                  <a:pt x="962" y="310"/>
                </a:lnTo>
                <a:lnTo>
                  <a:pt x="1022" y="369"/>
                </a:lnTo>
                <a:lnTo>
                  <a:pt x="446" y="944"/>
                </a:lnTo>
                <a:close/>
                <a:moveTo>
                  <a:pt x="232" y="997"/>
                </a:moveTo>
                <a:lnTo>
                  <a:pt x="127" y="892"/>
                </a:lnTo>
                <a:lnTo>
                  <a:pt x="167" y="715"/>
                </a:lnTo>
                <a:lnTo>
                  <a:pt x="227" y="775"/>
                </a:lnTo>
                <a:lnTo>
                  <a:pt x="226" y="775"/>
                </a:lnTo>
                <a:lnTo>
                  <a:pt x="362" y="911"/>
                </a:lnTo>
                <a:lnTo>
                  <a:pt x="362" y="910"/>
                </a:lnTo>
                <a:lnTo>
                  <a:pt x="408" y="957"/>
                </a:lnTo>
                <a:lnTo>
                  <a:pt x="232" y="997"/>
                </a:lnTo>
                <a:close/>
                <a:moveTo>
                  <a:pt x="937" y="284"/>
                </a:moveTo>
                <a:lnTo>
                  <a:pt x="362" y="859"/>
                </a:lnTo>
                <a:lnTo>
                  <a:pt x="278" y="775"/>
                </a:lnTo>
                <a:lnTo>
                  <a:pt x="853" y="200"/>
                </a:lnTo>
                <a:lnTo>
                  <a:pt x="937" y="284"/>
                </a:lnTo>
                <a:close/>
                <a:moveTo>
                  <a:pt x="754" y="102"/>
                </a:moveTo>
                <a:lnTo>
                  <a:pt x="827" y="175"/>
                </a:lnTo>
                <a:lnTo>
                  <a:pt x="252" y="750"/>
                </a:lnTo>
                <a:lnTo>
                  <a:pt x="179" y="677"/>
                </a:lnTo>
                <a:lnTo>
                  <a:pt x="754" y="102"/>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id-ID" sz="1350">
              <a:solidFill>
                <a:schemeClr val="bg1"/>
              </a:solidFill>
            </a:endParaRPr>
          </a:p>
        </p:txBody>
      </p:sp>
      <p:grpSp>
        <p:nvGrpSpPr>
          <p:cNvPr id="41" name="Group 40"/>
          <p:cNvGrpSpPr/>
          <p:nvPr/>
        </p:nvGrpSpPr>
        <p:grpSpPr>
          <a:xfrm rot="2700000">
            <a:off x="5212922" y="3528283"/>
            <a:ext cx="237393" cy="413696"/>
            <a:chOff x="4732338" y="4783138"/>
            <a:chExt cx="703263" cy="1225550"/>
          </a:xfrm>
          <a:solidFill>
            <a:schemeClr val="bg1"/>
          </a:solidFill>
        </p:grpSpPr>
        <p:sp>
          <p:nvSpPr>
            <p:cNvPr id="42" name="Freeform 30"/>
            <p:cNvSpPr>
              <a:spLocks noEditPoints="1"/>
            </p:cNvSpPr>
            <p:nvPr/>
          </p:nvSpPr>
          <p:spPr bwMode="auto">
            <a:xfrm>
              <a:off x="4732338" y="4783138"/>
              <a:ext cx="703263" cy="1173163"/>
            </a:xfrm>
            <a:custGeom>
              <a:avLst/>
              <a:gdLst>
                <a:gd name="T0" fmla="*/ 50 w 184"/>
                <a:gd name="T1" fmla="*/ 310 h 310"/>
                <a:gd name="T2" fmla="*/ 32 w 184"/>
                <a:gd name="T3" fmla="*/ 282 h 310"/>
                <a:gd name="T4" fmla="*/ 10 w 184"/>
                <a:gd name="T5" fmla="*/ 199 h 310"/>
                <a:gd name="T6" fmla="*/ 39 w 184"/>
                <a:gd name="T7" fmla="*/ 171 h 310"/>
                <a:gd name="T8" fmla="*/ 30 w 184"/>
                <a:gd name="T9" fmla="*/ 116 h 310"/>
                <a:gd name="T10" fmla="*/ 36 w 184"/>
                <a:gd name="T11" fmla="*/ 73 h 310"/>
                <a:gd name="T12" fmla="*/ 36 w 184"/>
                <a:gd name="T13" fmla="*/ 72 h 310"/>
                <a:gd name="T14" fmla="*/ 92 w 184"/>
                <a:gd name="T15" fmla="*/ 0 h 310"/>
                <a:gd name="T16" fmla="*/ 148 w 184"/>
                <a:gd name="T17" fmla="*/ 72 h 310"/>
                <a:gd name="T18" fmla="*/ 148 w 184"/>
                <a:gd name="T19" fmla="*/ 73 h 310"/>
                <a:gd name="T20" fmla="*/ 155 w 184"/>
                <a:gd name="T21" fmla="*/ 116 h 310"/>
                <a:gd name="T22" fmla="*/ 145 w 184"/>
                <a:gd name="T23" fmla="*/ 171 h 310"/>
                <a:gd name="T24" fmla="*/ 174 w 184"/>
                <a:gd name="T25" fmla="*/ 199 h 310"/>
                <a:gd name="T26" fmla="*/ 153 w 184"/>
                <a:gd name="T27" fmla="*/ 282 h 310"/>
                <a:gd name="T28" fmla="*/ 134 w 184"/>
                <a:gd name="T29" fmla="*/ 310 h 310"/>
                <a:gd name="T30" fmla="*/ 134 w 184"/>
                <a:gd name="T31" fmla="*/ 276 h 310"/>
                <a:gd name="T32" fmla="*/ 118 w 184"/>
                <a:gd name="T33" fmla="*/ 239 h 310"/>
                <a:gd name="T34" fmla="*/ 118 w 184"/>
                <a:gd name="T35" fmla="*/ 240 h 310"/>
                <a:gd name="T36" fmla="*/ 115 w 184"/>
                <a:gd name="T37" fmla="*/ 246 h 310"/>
                <a:gd name="T38" fmla="*/ 108 w 184"/>
                <a:gd name="T39" fmla="*/ 245 h 310"/>
                <a:gd name="T40" fmla="*/ 76 w 184"/>
                <a:gd name="T41" fmla="*/ 245 h 310"/>
                <a:gd name="T42" fmla="*/ 69 w 184"/>
                <a:gd name="T43" fmla="*/ 246 h 310"/>
                <a:gd name="T44" fmla="*/ 66 w 184"/>
                <a:gd name="T45" fmla="*/ 240 h 310"/>
                <a:gd name="T46" fmla="*/ 66 w 184"/>
                <a:gd name="T47" fmla="*/ 239 h 310"/>
                <a:gd name="T48" fmla="*/ 50 w 184"/>
                <a:gd name="T49" fmla="*/ 276 h 310"/>
                <a:gd name="T50" fmla="*/ 50 w 184"/>
                <a:gd name="T51" fmla="*/ 310 h 310"/>
                <a:gd name="T52" fmla="*/ 55 w 184"/>
                <a:gd name="T53" fmla="*/ 79 h 310"/>
                <a:gd name="T54" fmla="*/ 50 w 184"/>
                <a:gd name="T55" fmla="*/ 116 h 310"/>
                <a:gd name="T56" fmla="*/ 61 w 184"/>
                <a:gd name="T57" fmla="*/ 174 h 310"/>
                <a:gd name="T58" fmla="*/ 64 w 184"/>
                <a:gd name="T59" fmla="*/ 184 h 310"/>
                <a:gd name="T60" fmla="*/ 54 w 184"/>
                <a:gd name="T61" fmla="*/ 187 h 310"/>
                <a:gd name="T62" fmla="*/ 29 w 184"/>
                <a:gd name="T63" fmla="*/ 205 h 310"/>
                <a:gd name="T64" fmla="*/ 36 w 184"/>
                <a:gd name="T65" fmla="*/ 247 h 310"/>
                <a:gd name="T66" fmla="*/ 65 w 184"/>
                <a:gd name="T67" fmla="*/ 215 h 310"/>
                <a:gd name="T68" fmla="*/ 74 w 184"/>
                <a:gd name="T69" fmla="*/ 209 h 310"/>
                <a:gd name="T70" fmla="*/ 79 w 184"/>
                <a:gd name="T71" fmla="*/ 219 h 310"/>
                <a:gd name="T72" fmla="*/ 82 w 184"/>
                <a:gd name="T73" fmla="*/ 225 h 310"/>
                <a:gd name="T74" fmla="*/ 103 w 184"/>
                <a:gd name="T75" fmla="*/ 225 h 310"/>
                <a:gd name="T76" fmla="*/ 105 w 184"/>
                <a:gd name="T77" fmla="*/ 219 h 310"/>
                <a:gd name="T78" fmla="*/ 110 w 184"/>
                <a:gd name="T79" fmla="*/ 209 h 310"/>
                <a:gd name="T80" fmla="*/ 120 w 184"/>
                <a:gd name="T81" fmla="*/ 215 h 310"/>
                <a:gd name="T82" fmla="*/ 148 w 184"/>
                <a:gd name="T83" fmla="*/ 247 h 310"/>
                <a:gd name="T84" fmla="*/ 155 w 184"/>
                <a:gd name="T85" fmla="*/ 205 h 310"/>
                <a:gd name="T86" fmla="*/ 130 w 184"/>
                <a:gd name="T87" fmla="*/ 187 h 310"/>
                <a:gd name="T88" fmla="*/ 120 w 184"/>
                <a:gd name="T89" fmla="*/ 184 h 310"/>
                <a:gd name="T90" fmla="*/ 123 w 184"/>
                <a:gd name="T91" fmla="*/ 174 h 310"/>
                <a:gd name="T92" fmla="*/ 135 w 184"/>
                <a:gd name="T93" fmla="*/ 116 h 310"/>
                <a:gd name="T94" fmla="*/ 129 w 184"/>
                <a:gd name="T95" fmla="*/ 79 h 310"/>
                <a:gd name="T96" fmla="*/ 92 w 184"/>
                <a:gd name="T97" fmla="*/ 21 h 310"/>
                <a:gd name="T98" fmla="*/ 55 w 184"/>
                <a:gd name="T99" fmla="*/ 79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4" h="310">
                  <a:moveTo>
                    <a:pt x="50" y="310"/>
                  </a:moveTo>
                  <a:cubicBezTo>
                    <a:pt x="32" y="282"/>
                    <a:pt x="32" y="282"/>
                    <a:pt x="32" y="282"/>
                  </a:cubicBezTo>
                  <a:cubicBezTo>
                    <a:pt x="28" y="276"/>
                    <a:pt x="0" y="230"/>
                    <a:pt x="10" y="199"/>
                  </a:cubicBezTo>
                  <a:cubicBezTo>
                    <a:pt x="14" y="187"/>
                    <a:pt x="24" y="178"/>
                    <a:pt x="39" y="171"/>
                  </a:cubicBezTo>
                  <a:cubicBezTo>
                    <a:pt x="33" y="151"/>
                    <a:pt x="30" y="132"/>
                    <a:pt x="30" y="116"/>
                  </a:cubicBezTo>
                  <a:cubicBezTo>
                    <a:pt x="30" y="102"/>
                    <a:pt x="32" y="87"/>
                    <a:pt x="36" y="73"/>
                  </a:cubicBezTo>
                  <a:cubicBezTo>
                    <a:pt x="36" y="72"/>
                    <a:pt x="36" y="72"/>
                    <a:pt x="36" y="72"/>
                  </a:cubicBezTo>
                  <a:cubicBezTo>
                    <a:pt x="50" y="35"/>
                    <a:pt x="77" y="0"/>
                    <a:pt x="92" y="0"/>
                  </a:cubicBezTo>
                  <a:cubicBezTo>
                    <a:pt x="107" y="0"/>
                    <a:pt x="134" y="35"/>
                    <a:pt x="148" y="72"/>
                  </a:cubicBezTo>
                  <a:cubicBezTo>
                    <a:pt x="148" y="73"/>
                    <a:pt x="148" y="73"/>
                    <a:pt x="148" y="73"/>
                  </a:cubicBezTo>
                  <a:cubicBezTo>
                    <a:pt x="152" y="87"/>
                    <a:pt x="155" y="102"/>
                    <a:pt x="155" y="116"/>
                  </a:cubicBezTo>
                  <a:cubicBezTo>
                    <a:pt x="155" y="132"/>
                    <a:pt x="152" y="151"/>
                    <a:pt x="145" y="171"/>
                  </a:cubicBezTo>
                  <a:cubicBezTo>
                    <a:pt x="160" y="178"/>
                    <a:pt x="170" y="187"/>
                    <a:pt x="174" y="199"/>
                  </a:cubicBezTo>
                  <a:cubicBezTo>
                    <a:pt x="184" y="230"/>
                    <a:pt x="156" y="276"/>
                    <a:pt x="153" y="282"/>
                  </a:cubicBezTo>
                  <a:cubicBezTo>
                    <a:pt x="134" y="310"/>
                    <a:pt x="134" y="310"/>
                    <a:pt x="134" y="310"/>
                  </a:cubicBezTo>
                  <a:cubicBezTo>
                    <a:pt x="134" y="276"/>
                    <a:pt x="134" y="276"/>
                    <a:pt x="134" y="276"/>
                  </a:cubicBezTo>
                  <a:cubicBezTo>
                    <a:pt x="134" y="262"/>
                    <a:pt x="128" y="248"/>
                    <a:pt x="118" y="239"/>
                  </a:cubicBezTo>
                  <a:cubicBezTo>
                    <a:pt x="118" y="239"/>
                    <a:pt x="118" y="239"/>
                    <a:pt x="118" y="240"/>
                  </a:cubicBezTo>
                  <a:cubicBezTo>
                    <a:pt x="115" y="246"/>
                    <a:pt x="115" y="246"/>
                    <a:pt x="115" y="246"/>
                  </a:cubicBezTo>
                  <a:cubicBezTo>
                    <a:pt x="108" y="245"/>
                    <a:pt x="108" y="245"/>
                    <a:pt x="108" y="245"/>
                  </a:cubicBezTo>
                  <a:cubicBezTo>
                    <a:pt x="98" y="245"/>
                    <a:pt x="87" y="245"/>
                    <a:pt x="76" y="245"/>
                  </a:cubicBezTo>
                  <a:cubicBezTo>
                    <a:pt x="69" y="246"/>
                    <a:pt x="69" y="246"/>
                    <a:pt x="69" y="246"/>
                  </a:cubicBezTo>
                  <a:cubicBezTo>
                    <a:pt x="66" y="240"/>
                    <a:pt x="66" y="240"/>
                    <a:pt x="66" y="240"/>
                  </a:cubicBezTo>
                  <a:cubicBezTo>
                    <a:pt x="66" y="239"/>
                    <a:pt x="66" y="239"/>
                    <a:pt x="66" y="239"/>
                  </a:cubicBezTo>
                  <a:cubicBezTo>
                    <a:pt x="56" y="249"/>
                    <a:pt x="50" y="262"/>
                    <a:pt x="50" y="276"/>
                  </a:cubicBezTo>
                  <a:lnTo>
                    <a:pt x="50" y="310"/>
                  </a:lnTo>
                  <a:close/>
                  <a:moveTo>
                    <a:pt x="55" y="79"/>
                  </a:moveTo>
                  <a:cubicBezTo>
                    <a:pt x="52" y="91"/>
                    <a:pt x="50" y="104"/>
                    <a:pt x="50" y="116"/>
                  </a:cubicBezTo>
                  <a:cubicBezTo>
                    <a:pt x="50" y="132"/>
                    <a:pt x="53" y="152"/>
                    <a:pt x="61" y="174"/>
                  </a:cubicBezTo>
                  <a:cubicBezTo>
                    <a:pt x="64" y="184"/>
                    <a:pt x="64" y="184"/>
                    <a:pt x="64" y="184"/>
                  </a:cubicBezTo>
                  <a:cubicBezTo>
                    <a:pt x="54" y="187"/>
                    <a:pt x="54" y="187"/>
                    <a:pt x="54" y="187"/>
                  </a:cubicBezTo>
                  <a:cubicBezTo>
                    <a:pt x="45" y="190"/>
                    <a:pt x="33" y="196"/>
                    <a:pt x="29" y="205"/>
                  </a:cubicBezTo>
                  <a:cubicBezTo>
                    <a:pt x="26" y="216"/>
                    <a:pt x="30" y="233"/>
                    <a:pt x="36" y="247"/>
                  </a:cubicBezTo>
                  <a:cubicBezTo>
                    <a:pt x="42" y="234"/>
                    <a:pt x="52" y="223"/>
                    <a:pt x="65" y="215"/>
                  </a:cubicBezTo>
                  <a:cubicBezTo>
                    <a:pt x="74" y="209"/>
                    <a:pt x="74" y="209"/>
                    <a:pt x="74" y="209"/>
                  </a:cubicBezTo>
                  <a:cubicBezTo>
                    <a:pt x="79" y="219"/>
                    <a:pt x="79" y="219"/>
                    <a:pt x="79" y="219"/>
                  </a:cubicBezTo>
                  <a:cubicBezTo>
                    <a:pt x="80" y="221"/>
                    <a:pt x="81" y="223"/>
                    <a:pt x="82" y="225"/>
                  </a:cubicBezTo>
                  <a:cubicBezTo>
                    <a:pt x="89" y="225"/>
                    <a:pt x="96" y="225"/>
                    <a:pt x="103" y="225"/>
                  </a:cubicBezTo>
                  <a:cubicBezTo>
                    <a:pt x="104" y="223"/>
                    <a:pt x="105" y="221"/>
                    <a:pt x="105" y="219"/>
                  </a:cubicBezTo>
                  <a:cubicBezTo>
                    <a:pt x="110" y="209"/>
                    <a:pt x="110" y="209"/>
                    <a:pt x="110" y="209"/>
                  </a:cubicBezTo>
                  <a:cubicBezTo>
                    <a:pt x="120" y="215"/>
                    <a:pt x="120" y="215"/>
                    <a:pt x="120" y="215"/>
                  </a:cubicBezTo>
                  <a:cubicBezTo>
                    <a:pt x="133" y="223"/>
                    <a:pt x="142" y="234"/>
                    <a:pt x="148" y="247"/>
                  </a:cubicBezTo>
                  <a:cubicBezTo>
                    <a:pt x="154" y="233"/>
                    <a:pt x="159" y="216"/>
                    <a:pt x="155" y="205"/>
                  </a:cubicBezTo>
                  <a:cubicBezTo>
                    <a:pt x="152" y="196"/>
                    <a:pt x="140" y="190"/>
                    <a:pt x="130" y="187"/>
                  </a:cubicBezTo>
                  <a:cubicBezTo>
                    <a:pt x="120" y="184"/>
                    <a:pt x="120" y="184"/>
                    <a:pt x="120" y="184"/>
                  </a:cubicBezTo>
                  <a:cubicBezTo>
                    <a:pt x="123" y="174"/>
                    <a:pt x="123" y="174"/>
                    <a:pt x="123" y="174"/>
                  </a:cubicBezTo>
                  <a:cubicBezTo>
                    <a:pt x="131" y="152"/>
                    <a:pt x="135" y="132"/>
                    <a:pt x="135" y="116"/>
                  </a:cubicBezTo>
                  <a:cubicBezTo>
                    <a:pt x="135" y="104"/>
                    <a:pt x="133" y="91"/>
                    <a:pt x="129" y="79"/>
                  </a:cubicBezTo>
                  <a:cubicBezTo>
                    <a:pt x="117" y="47"/>
                    <a:pt x="99" y="26"/>
                    <a:pt x="92" y="21"/>
                  </a:cubicBezTo>
                  <a:cubicBezTo>
                    <a:pt x="85" y="26"/>
                    <a:pt x="67" y="47"/>
                    <a:pt x="55"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43" name="Freeform 31"/>
            <p:cNvSpPr>
              <a:spLocks noEditPoints="1"/>
            </p:cNvSpPr>
            <p:nvPr/>
          </p:nvSpPr>
          <p:spPr bwMode="auto">
            <a:xfrm>
              <a:off x="4960938" y="5127626"/>
              <a:ext cx="244475" cy="241300"/>
            </a:xfrm>
            <a:custGeom>
              <a:avLst/>
              <a:gdLst>
                <a:gd name="T0" fmla="*/ 32 w 64"/>
                <a:gd name="T1" fmla="*/ 64 h 64"/>
                <a:gd name="T2" fmla="*/ 0 w 64"/>
                <a:gd name="T3" fmla="*/ 32 h 64"/>
                <a:gd name="T4" fmla="*/ 32 w 64"/>
                <a:gd name="T5" fmla="*/ 0 h 64"/>
                <a:gd name="T6" fmla="*/ 64 w 64"/>
                <a:gd name="T7" fmla="*/ 32 h 64"/>
                <a:gd name="T8" fmla="*/ 32 w 64"/>
                <a:gd name="T9" fmla="*/ 64 h 64"/>
                <a:gd name="T10" fmla="*/ 32 w 64"/>
                <a:gd name="T11" fmla="*/ 12 h 64"/>
                <a:gd name="T12" fmla="*/ 12 w 64"/>
                <a:gd name="T13" fmla="*/ 32 h 64"/>
                <a:gd name="T14" fmla="*/ 32 w 64"/>
                <a:gd name="T15" fmla="*/ 52 h 64"/>
                <a:gd name="T16" fmla="*/ 52 w 64"/>
                <a:gd name="T17" fmla="*/ 32 h 64"/>
                <a:gd name="T18" fmla="*/ 32 w 64"/>
                <a:gd name="T19" fmla="*/ 1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 h="64">
                  <a:moveTo>
                    <a:pt x="32" y="64"/>
                  </a:moveTo>
                  <a:cubicBezTo>
                    <a:pt x="14" y="64"/>
                    <a:pt x="0" y="50"/>
                    <a:pt x="0" y="32"/>
                  </a:cubicBezTo>
                  <a:cubicBezTo>
                    <a:pt x="0" y="14"/>
                    <a:pt x="14" y="0"/>
                    <a:pt x="32" y="0"/>
                  </a:cubicBezTo>
                  <a:cubicBezTo>
                    <a:pt x="50" y="0"/>
                    <a:pt x="64" y="14"/>
                    <a:pt x="64" y="32"/>
                  </a:cubicBezTo>
                  <a:cubicBezTo>
                    <a:pt x="64" y="50"/>
                    <a:pt x="50" y="64"/>
                    <a:pt x="32" y="64"/>
                  </a:cubicBezTo>
                  <a:close/>
                  <a:moveTo>
                    <a:pt x="32" y="12"/>
                  </a:moveTo>
                  <a:cubicBezTo>
                    <a:pt x="21" y="12"/>
                    <a:pt x="12" y="21"/>
                    <a:pt x="12" y="32"/>
                  </a:cubicBezTo>
                  <a:cubicBezTo>
                    <a:pt x="12" y="43"/>
                    <a:pt x="21" y="52"/>
                    <a:pt x="32" y="52"/>
                  </a:cubicBezTo>
                  <a:cubicBezTo>
                    <a:pt x="43" y="52"/>
                    <a:pt x="52" y="43"/>
                    <a:pt x="52" y="32"/>
                  </a:cubicBezTo>
                  <a:cubicBezTo>
                    <a:pt x="52" y="21"/>
                    <a:pt x="43" y="12"/>
                    <a:pt x="32"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44" name="Freeform 32"/>
            <p:cNvSpPr>
              <a:spLocks noEditPoints="1"/>
            </p:cNvSpPr>
            <p:nvPr/>
          </p:nvSpPr>
          <p:spPr bwMode="auto">
            <a:xfrm>
              <a:off x="4973638" y="5649913"/>
              <a:ext cx="225425" cy="358775"/>
            </a:xfrm>
            <a:custGeom>
              <a:avLst/>
              <a:gdLst>
                <a:gd name="T0" fmla="*/ 29 w 59"/>
                <a:gd name="T1" fmla="*/ 95 h 95"/>
                <a:gd name="T2" fmla="*/ 24 w 59"/>
                <a:gd name="T3" fmla="*/ 85 h 95"/>
                <a:gd name="T4" fmla="*/ 0 w 59"/>
                <a:gd name="T5" fmla="*/ 26 h 95"/>
                <a:gd name="T6" fmla="*/ 29 w 59"/>
                <a:gd name="T7" fmla="*/ 0 h 95"/>
                <a:gd name="T8" fmla="*/ 59 w 59"/>
                <a:gd name="T9" fmla="*/ 26 h 95"/>
                <a:gd name="T10" fmla="*/ 34 w 59"/>
                <a:gd name="T11" fmla="*/ 85 h 95"/>
                <a:gd name="T12" fmla="*/ 29 w 59"/>
                <a:gd name="T13" fmla="*/ 95 h 95"/>
                <a:gd name="T14" fmla="*/ 29 w 59"/>
                <a:gd name="T15" fmla="*/ 12 h 95"/>
                <a:gd name="T16" fmla="*/ 12 w 59"/>
                <a:gd name="T17" fmla="*/ 26 h 95"/>
                <a:gd name="T18" fmla="*/ 29 w 59"/>
                <a:gd name="T19" fmla="*/ 69 h 95"/>
                <a:gd name="T20" fmla="*/ 47 w 59"/>
                <a:gd name="T21" fmla="*/ 26 h 95"/>
                <a:gd name="T22" fmla="*/ 29 w 59"/>
                <a:gd name="T23"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9" h="95">
                  <a:moveTo>
                    <a:pt x="29" y="95"/>
                  </a:moveTo>
                  <a:cubicBezTo>
                    <a:pt x="24" y="85"/>
                    <a:pt x="24" y="85"/>
                    <a:pt x="24" y="85"/>
                  </a:cubicBezTo>
                  <a:cubicBezTo>
                    <a:pt x="20" y="77"/>
                    <a:pt x="0" y="38"/>
                    <a:pt x="0" y="26"/>
                  </a:cubicBezTo>
                  <a:cubicBezTo>
                    <a:pt x="0" y="12"/>
                    <a:pt x="13" y="0"/>
                    <a:pt x="29" y="0"/>
                  </a:cubicBezTo>
                  <a:cubicBezTo>
                    <a:pt x="45" y="0"/>
                    <a:pt x="59" y="12"/>
                    <a:pt x="59" y="26"/>
                  </a:cubicBezTo>
                  <a:cubicBezTo>
                    <a:pt x="59" y="38"/>
                    <a:pt x="39" y="77"/>
                    <a:pt x="34" y="85"/>
                  </a:cubicBezTo>
                  <a:lnTo>
                    <a:pt x="29" y="95"/>
                  </a:lnTo>
                  <a:close/>
                  <a:moveTo>
                    <a:pt x="29" y="12"/>
                  </a:moveTo>
                  <a:cubicBezTo>
                    <a:pt x="19" y="12"/>
                    <a:pt x="12" y="18"/>
                    <a:pt x="12" y="26"/>
                  </a:cubicBezTo>
                  <a:cubicBezTo>
                    <a:pt x="12" y="31"/>
                    <a:pt x="20" y="50"/>
                    <a:pt x="29" y="69"/>
                  </a:cubicBezTo>
                  <a:cubicBezTo>
                    <a:pt x="38" y="50"/>
                    <a:pt x="47" y="31"/>
                    <a:pt x="47" y="26"/>
                  </a:cubicBezTo>
                  <a:cubicBezTo>
                    <a:pt x="47" y="18"/>
                    <a:pt x="39" y="12"/>
                    <a:pt x="29"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grpSp>
      <p:sp>
        <p:nvSpPr>
          <p:cNvPr id="45" name="TextBox 44"/>
          <p:cNvSpPr txBox="1"/>
          <p:nvPr/>
        </p:nvSpPr>
        <p:spPr>
          <a:xfrm>
            <a:off x="6642317" y="3356415"/>
            <a:ext cx="2273083" cy="830997"/>
          </a:xfrm>
          <a:prstGeom prst="rect">
            <a:avLst/>
          </a:prstGeom>
          <a:noFill/>
        </p:spPr>
        <p:txBody>
          <a:bodyPr wrap="square" rtlCol="0">
            <a:spAutoFit/>
          </a:bodyPr>
          <a:lstStyle/>
          <a:p>
            <a:r>
              <a:rPr lang="tr-TR" sz="1600" b="1" dirty="0" smtClean="0">
                <a:solidFill>
                  <a:schemeClr val="accent3">
                    <a:lumMod val="50000"/>
                  </a:schemeClr>
                </a:solidFill>
                <a:latin typeface="+mj-lt"/>
              </a:rPr>
              <a:t>Sadece sevdiğiniz değil, tüm derslere çalışın.</a:t>
            </a:r>
            <a:endParaRPr lang="id-ID" sz="1600" b="1" dirty="0">
              <a:solidFill>
                <a:schemeClr val="accent3">
                  <a:lumMod val="50000"/>
                </a:schemeClr>
              </a:solidFill>
              <a:latin typeface="+mj-lt"/>
            </a:endParaRPr>
          </a:p>
        </p:txBody>
      </p:sp>
      <p:sp>
        <p:nvSpPr>
          <p:cNvPr id="47" name="TextBox 46"/>
          <p:cNvSpPr txBox="1"/>
          <p:nvPr/>
        </p:nvSpPr>
        <p:spPr>
          <a:xfrm>
            <a:off x="5535039" y="4699039"/>
            <a:ext cx="3504164" cy="584775"/>
          </a:xfrm>
          <a:prstGeom prst="rect">
            <a:avLst/>
          </a:prstGeom>
          <a:noFill/>
        </p:spPr>
        <p:txBody>
          <a:bodyPr wrap="none" rtlCol="0">
            <a:spAutoFit/>
          </a:bodyPr>
          <a:lstStyle/>
          <a:p>
            <a:r>
              <a:rPr lang="tr-TR" sz="1600" b="1" dirty="0" smtClean="0">
                <a:solidFill>
                  <a:schemeClr val="accent1">
                    <a:lumMod val="50000"/>
                  </a:schemeClr>
                </a:solidFill>
                <a:latin typeface="+mj-lt"/>
              </a:rPr>
              <a:t>Zorlandığınız bir dersten sonra, </a:t>
            </a:r>
          </a:p>
          <a:p>
            <a:r>
              <a:rPr lang="tr-TR" sz="1600" b="1" dirty="0" smtClean="0">
                <a:solidFill>
                  <a:schemeClr val="accent1">
                    <a:lumMod val="50000"/>
                  </a:schemeClr>
                </a:solidFill>
                <a:latin typeface="+mj-lt"/>
              </a:rPr>
              <a:t>size daha kolay gelen derse çalışın. </a:t>
            </a:r>
            <a:endParaRPr lang="id-ID" sz="1600" b="1" dirty="0">
              <a:solidFill>
                <a:schemeClr val="accent1">
                  <a:lumMod val="50000"/>
                </a:schemeClr>
              </a:solidFill>
              <a:latin typeface="+mj-lt"/>
            </a:endParaRPr>
          </a:p>
        </p:txBody>
      </p:sp>
      <p:sp>
        <p:nvSpPr>
          <p:cNvPr id="49" name="TextBox 48"/>
          <p:cNvSpPr txBox="1"/>
          <p:nvPr/>
        </p:nvSpPr>
        <p:spPr>
          <a:xfrm>
            <a:off x="440119" y="2532927"/>
            <a:ext cx="3193074" cy="830997"/>
          </a:xfrm>
          <a:prstGeom prst="rect">
            <a:avLst/>
          </a:prstGeom>
          <a:noFill/>
        </p:spPr>
        <p:txBody>
          <a:bodyPr wrap="square" rtlCol="0">
            <a:spAutoFit/>
          </a:bodyPr>
          <a:lstStyle/>
          <a:p>
            <a:r>
              <a:rPr lang="tr-TR" sz="1600" b="1" dirty="0" smtClean="0">
                <a:solidFill>
                  <a:schemeClr val="accent4">
                    <a:lumMod val="50000"/>
                  </a:schemeClr>
                </a:solidFill>
                <a:latin typeface="+mj-lt"/>
              </a:rPr>
              <a:t>Ders çalışırken, TV izlemeyin, telefonla oynamayın. </a:t>
            </a:r>
            <a:r>
              <a:rPr lang="tr-TR" sz="1600" b="1" smtClean="0">
                <a:solidFill>
                  <a:schemeClr val="accent4">
                    <a:lumMod val="50000"/>
                  </a:schemeClr>
                </a:solidFill>
                <a:latin typeface="+mj-lt"/>
              </a:rPr>
              <a:t>Telefonunuz </a:t>
            </a:r>
            <a:r>
              <a:rPr lang="tr-TR" sz="1600" b="1" dirty="0" smtClean="0">
                <a:solidFill>
                  <a:schemeClr val="accent4">
                    <a:lumMod val="50000"/>
                  </a:schemeClr>
                </a:solidFill>
                <a:latin typeface="+mj-lt"/>
              </a:rPr>
              <a:t>yanınızda olmasın</a:t>
            </a:r>
            <a:endParaRPr lang="id-ID" sz="1600" b="1" dirty="0">
              <a:solidFill>
                <a:schemeClr val="accent4">
                  <a:lumMod val="50000"/>
                </a:schemeClr>
              </a:solidFill>
              <a:latin typeface="+mj-lt"/>
            </a:endParaRPr>
          </a:p>
        </p:txBody>
      </p:sp>
      <p:sp>
        <p:nvSpPr>
          <p:cNvPr id="51" name="TextBox 50"/>
          <p:cNvSpPr txBox="1"/>
          <p:nvPr/>
        </p:nvSpPr>
        <p:spPr>
          <a:xfrm>
            <a:off x="-133914" y="3658177"/>
            <a:ext cx="2533129" cy="830997"/>
          </a:xfrm>
          <a:prstGeom prst="rect">
            <a:avLst/>
          </a:prstGeom>
          <a:noFill/>
        </p:spPr>
        <p:txBody>
          <a:bodyPr wrap="none" rtlCol="0">
            <a:spAutoFit/>
          </a:bodyPr>
          <a:lstStyle/>
          <a:p>
            <a:pPr algn="r"/>
            <a:r>
              <a:rPr lang="tr-TR" sz="1600" b="1" dirty="0" smtClean="0">
                <a:latin typeface="+mj-lt"/>
              </a:rPr>
              <a:t>Çok kısa veya  uzun süre</a:t>
            </a:r>
          </a:p>
          <a:p>
            <a:pPr algn="r"/>
            <a:r>
              <a:rPr lang="tr-TR" sz="1600" b="1" dirty="0" smtClean="0">
                <a:latin typeface="+mj-lt"/>
              </a:rPr>
              <a:t> (mola vermeden)  </a:t>
            </a:r>
          </a:p>
          <a:p>
            <a:pPr algn="r"/>
            <a:r>
              <a:rPr lang="tr-TR" sz="1600" b="1" dirty="0" smtClean="0">
                <a:latin typeface="+mj-lt"/>
              </a:rPr>
              <a:t>çalışmayın</a:t>
            </a:r>
            <a:r>
              <a:rPr lang="tr-TR" sz="1400" b="1" dirty="0" smtClean="0">
                <a:solidFill>
                  <a:schemeClr val="accent2">
                    <a:lumMod val="50000"/>
                  </a:schemeClr>
                </a:solidFill>
                <a:latin typeface="+mj-lt"/>
              </a:rPr>
              <a:t>.</a:t>
            </a:r>
            <a:endParaRPr lang="id-ID" sz="1400" b="1" dirty="0">
              <a:solidFill>
                <a:schemeClr val="accent2">
                  <a:lumMod val="50000"/>
                </a:schemeClr>
              </a:solidFill>
              <a:latin typeface="+mj-lt"/>
            </a:endParaRPr>
          </a:p>
        </p:txBody>
      </p:sp>
      <p:sp>
        <p:nvSpPr>
          <p:cNvPr id="53" name="Title 1"/>
          <p:cNvSpPr txBox="1">
            <a:spLocks/>
          </p:cNvSpPr>
          <p:nvPr/>
        </p:nvSpPr>
        <p:spPr>
          <a:xfrm>
            <a:off x="-12032" y="0"/>
            <a:ext cx="9156032" cy="842212"/>
          </a:xfrm>
          <a:prstGeom prst="rect">
            <a:avLst/>
          </a:prstGeom>
        </p:spPr>
        <p:style>
          <a:lnRef idx="1">
            <a:schemeClr val="accent6"/>
          </a:lnRef>
          <a:fillRef idx="3">
            <a:schemeClr val="accent6"/>
          </a:fillRef>
          <a:effectRef idx="2">
            <a:schemeClr val="accent6"/>
          </a:effectRef>
          <a:fontRef idx="minor">
            <a:schemeClr val="lt1"/>
          </a:fontRef>
        </p:style>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lang="tr-TR" sz="4400" b="1" noProof="0" dirty="0" smtClean="0"/>
              <a:t>Bunlara Dikkat!</a:t>
            </a:r>
            <a:endParaRPr kumimoji="0" lang="id-ID" sz="4400" b="0" i="0" u="none" strike="noStrike" kern="1200" cap="none" spc="0" normalizeH="0" baseline="0" noProof="0" dirty="0">
              <a:ln>
                <a:noFill/>
              </a:ln>
              <a:solidFill>
                <a:schemeClr val="lt1"/>
              </a:solidFill>
              <a:effectLst/>
              <a:uLnTx/>
              <a:uFillTx/>
              <a:latin typeface="+mn-lt"/>
              <a:ea typeface="+mn-ea"/>
              <a:cs typeface="+mn-cs"/>
            </a:endParaRPr>
          </a:p>
        </p:txBody>
      </p:sp>
    </p:spTree>
    <p:extLst>
      <p:ext uri="{BB962C8B-B14F-4D97-AF65-F5344CB8AC3E}">
        <p14:creationId xmlns:p14="http://schemas.microsoft.com/office/powerpoint/2010/main" val="3820450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1+#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1+#ppt_w/2"/>
                                          </p:val>
                                        </p:tav>
                                        <p:tav tm="100000">
                                          <p:val>
                                            <p:strVal val="#ppt_x"/>
                                          </p:val>
                                        </p:tav>
                                      </p:tavLst>
                                    </p:anim>
                                    <p:anim calcmode="lin" valueType="num">
                                      <p:cBhvr additive="base">
                                        <p:cTn id="16" dur="500" fill="hold"/>
                                        <p:tgtEl>
                                          <p:spTgt spid="7"/>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0-#ppt_w/2"/>
                                          </p:val>
                                        </p:tav>
                                        <p:tav tm="100000">
                                          <p:val>
                                            <p:strVal val="#ppt_x"/>
                                          </p:val>
                                        </p:tav>
                                      </p:tavLst>
                                    </p:anim>
                                    <p:anim calcmode="lin" valueType="num">
                                      <p:cBhvr additive="base">
                                        <p:cTn id="20" dur="500" fill="hold"/>
                                        <p:tgtEl>
                                          <p:spTgt spid="21"/>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22" presetClass="entr" presetSubtype="2" fill="hold" grpId="0" nodeType="after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right)">
                                      <p:cBhvr>
                                        <p:cTn id="24" dur="500"/>
                                        <p:tgtEl>
                                          <p:spTgt spid="5"/>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500"/>
                                        <p:tgtEl>
                                          <p:spTgt spid="4"/>
                                        </p:tgtEl>
                                      </p:cBhvr>
                                    </p:animEffect>
                                  </p:childTnLst>
                                </p:cTn>
                              </p:par>
                              <p:par>
                                <p:cTn id="28" presetID="22" presetClass="entr" presetSubtype="2" fill="hold" grpId="0" nodeType="with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wipe(right)">
                                      <p:cBhvr>
                                        <p:cTn id="30" dur="500"/>
                                        <p:tgtEl>
                                          <p:spTgt spid="6"/>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wipe(left)">
                                      <p:cBhvr>
                                        <p:cTn id="33" dur="500"/>
                                        <p:tgtEl>
                                          <p:spTgt spid="3"/>
                                        </p:tgtEl>
                                      </p:cBhvr>
                                    </p:animEffect>
                                  </p:childTnLst>
                                </p:cTn>
                              </p:par>
                              <p:par>
                                <p:cTn id="34" presetID="10" presetClass="entr" presetSubtype="0" fill="hold" nodeType="withEffect">
                                  <p:stCondLst>
                                    <p:cond delay="0"/>
                                  </p:stCondLst>
                                  <p:childTnLst>
                                    <p:set>
                                      <p:cBhvr>
                                        <p:cTn id="35" dur="1" fill="hold">
                                          <p:stCondLst>
                                            <p:cond delay="0"/>
                                          </p:stCondLst>
                                        </p:cTn>
                                        <p:tgtEl>
                                          <p:spTgt spid="41"/>
                                        </p:tgtEl>
                                        <p:attrNameLst>
                                          <p:attrName>style.visibility</p:attrName>
                                        </p:attrNameLst>
                                      </p:cBhvr>
                                      <p:to>
                                        <p:strVal val="visible"/>
                                      </p:to>
                                    </p:set>
                                    <p:animEffect transition="in" filter="fade">
                                      <p:cBhvr>
                                        <p:cTn id="36" dur="500"/>
                                        <p:tgtEl>
                                          <p:spTgt spid="41"/>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2"/>
                                        </p:tgtEl>
                                        <p:attrNameLst>
                                          <p:attrName>style.visibility</p:attrName>
                                        </p:attrNameLst>
                                      </p:cBhvr>
                                      <p:to>
                                        <p:strVal val="visible"/>
                                      </p:to>
                                    </p:set>
                                    <p:animEffect transition="in" filter="fade">
                                      <p:cBhvr>
                                        <p:cTn id="39" dur="500"/>
                                        <p:tgtEl>
                                          <p:spTgt spid="32"/>
                                        </p:tgtEl>
                                      </p:cBhvr>
                                    </p:animEffect>
                                  </p:childTnLst>
                                </p:cTn>
                              </p:par>
                              <p:par>
                                <p:cTn id="40" presetID="10" presetClass="entr" presetSubtype="0" fill="hold" nodeType="withEffect">
                                  <p:stCondLst>
                                    <p:cond delay="0"/>
                                  </p:stCondLst>
                                  <p:childTnLst>
                                    <p:set>
                                      <p:cBhvr>
                                        <p:cTn id="41" dur="1" fill="hold">
                                          <p:stCondLst>
                                            <p:cond delay="0"/>
                                          </p:stCondLst>
                                        </p:cTn>
                                        <p:tgtEl>
                                          <p:spTgt spid="33"/>
                                        </p:tgtEl>
                                        <p:attrNameLst>
                                          <p:attrName>style.visibility</p:attrName>
                                        </p:attrNameLst>
                                      </p:cBhvr>
                                      <p:to>
                                        <p:strVal val="visible"/>
                                      </p:to>
                                    </p:set>
                                    <p:animEffect transition="in" filter="fade">
                                      <p:cBhvr>
                                        <p:cTn id="42" dur="500"/>
                                        <p:tgtEl>
                                          <p:spTgt spid="33"/>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1"/>
                                        </p:tgtEl>
                                        <p:attrNameLst>
                                          <p:attrName>style.visibility</p:attrName>
                                        </p:attrNameLst>
                                      </p:cBhvr>
                                      <p:to>
                                        <p:strVal val="visible"/>
                                      </p:to>
                                    </p:set>
                                    <p:animEffect transition="in" filter="fade">
                                      <p:cBhvr>
                                        <p:cTn id="45" dur="500"/>
                                        <p:tgtEl>
                                          <p:spTgt spid="31"/>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0"/>
                                        </p:tgtEl>
                                        <p:attrNameLst>
                                          <p:attrName>style.visibility</p:attrName>
                                        </p:attrNameLst>
                                      </p:cBhvr>
                                      <p:to>
                                        <p:strVal val="visible"/>
                                      </p:to>
                                    </p:set>
                                    <p:animEffect transition="in" filter="fade">
                                      <p:cBhvr>
                                        <p:cTn id="48" dur="500"/>
                                        <p:tgtEl>
                                          <p:spTgt spid="30"/>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40"/>
                                        </p:tgtEl>
                                        <p:attrNameLst>
                                          <p:attrName>style.visibility</p:attrName>
                                        </p:attrNameLst>
                                      </p:cBhvr>
                                      <p:to>
                                        <p:strVal val="visible"/>
                                      </p:to>
                                    </p:set>
                                    <p:animEffect transition="in" filter="fade">
                                      <p:cBhvr>
                                        <p:cTn id="51" dur="500"/>
                                        <p:tgtEl>
                                          <p:spTgt spid="40"/>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9"/>
                                        </p:tgtEl>
                                        <p:attrNameLst>
                                          <p:attrName>style.visibility</p:attrName>
                                        </p:attrNameLst>
                                      </p:cBhvr>
                                      <p:to>
                                        <p:strVal val="visible"/>
                                      </p:to>
                                    </p:set>
                                    <p:animEffect transition="in" filter="fade">
                                      <p:cBhvr>
                                        <p:cTn id="54" dur="500"/>
                                        <p:tgtEl>
                                          <p:spTgt spid="29"/>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8"/>
                                        </p:tgtEl>
                                        <p:attrNameLst>
                                          <p:attrName>style.visibility</p:attrName>
                                        </p:attrNameLst>
                                      </p:cBhvr>
                                      <p:to>
                                        <p:strVal val="visible"/>
                                      </p:to>
                                    </p:set>
                                    <p:animEffect transition="in" filter="fade">
                                      <p:cBhvr>
                                        <p:cTn id="57" dur="500"/>
                                        <p:tgtEl>
                                          <p:spTgt spid="28"/>
                                        </p:tgtEl>
                                      </p:cBhvr>
                                    </p:animEffect>
                                  </p:childTnLst>
                                </p:cTn>
                              </p:par>
                            </p:childTnLst>
                          </p:cTn>
                        </p:par>
                        <p:par>
                          <p:cTn id="58" fill="hold">
                            <p:stCondLst>
                              <p:cond delay="1000"/>
                            </p:stCondLst>
                            <p:childTnLst>
                              <p:par>
                                <p:cTn id="59" presetID="10" presetClass="entr" presetSubtype="0" fill="hold" grpId="0" nodeType="afterEffect">
                                  <p:stCondLst>
                                    <p:cond delay="0"/>
                                  </p:stCondLst>
                                  <p:childTnLst>
                                    <p:set>
                                      <p:cBhvr>
                                        <p:cTn id="60" dur="1" fill="hold">
                                          <p:stCondLst>
                                            <p:cond delay="0"/>
                                          </p:stCondLst>
                                        </p:cTn>
                                        <p:tgtEl>
                                          <p:spTgt spid="49"/>
                                        </p:tgtEl>
                                        <p:attrNameLst>
                                          <p:attrName>style.visibility</p:attrName>
                                        </p:attrNameLst>
                                      </p:cBhvr>
                                      <p:to>
                                        <p:strVal val="visible"/>
                                      </p:to>
                                    </p:set>
                                    <p:animEffect transition="in" filter="fade">
                                      <p:cBhvr>
                                        <p:cTn id="61" dur="500"/>
                                        <p:tgtEl>
                                          <p:spTgt spid="49"/>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51"/>
                                        </p:tgtEl>
                                        <p:attrNameLst>
                                          <p:attrName>style.visibility</p:attrName>
                                        </p:attrNameLst>
                                      </p:cBhvr>
                                      <p:to>
                                        <p:strVal val="visible"/>
                                      </p:to>
                                    </p:set>
                                    <p:animEffect transition="in" filter="fade">
                                      <p:cBhvr>
                                        <p:cTn id="64" dur="500"/>
                                        <p:tgtEl>
                                          <p:spTgt spid="51"/>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45"/>
                                        </p:tgtEl>
                                        <p:attrNameLst>
                                          <p:attrName>style.visibility</p:attrName>
                                        </p:attrNameLst>
                                      </p:cBhvr>
                                      <p:to>
                                        <p:strVal val="visible"/>
                                      </p:to>
                                    </p:set>
                                    <p:animEffect transition="in" filter="fade">
                                      <p:cBhvr>
                                        <p:cTn id="67" dur="500"/>
                                        <p:tgtEl>
                                          <p:spTgt spid="45"/>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47"/>
                                        </p:tgtEl>
                                        <p:attrNameLst>
                                          <p:attrName>style.visibility</p:attrName>
                                        </p:attrNameLst>
                                      </p:cBhvr>
                                      <p:to>
                                        <p:strVal val="visible"/>
                                      </p:to>
                                    </p:set>
                                    <p:animEffect transition="in" filter="fade">
                                      <p:cBhvr>
                                        <p:cTn id="70"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28" grpId="0"/>
      <p:bldP spid="29" grpId="0" animBg="1"/>
      <p:bldP spid="30" grpId="0"/>
      <p:bldP spid="31" grpId="0"/>
      <p:bldP spid="32" grpId="0"/>
      <p:bldP spid="40" grpId="0" animBg="1"/>
      <p:bldP spid="45" grpId="0"/>
      <p:bldP spid="47" grpId="0"/>
      <p:bldP spid="49" grpId="0"/>
      <p:bldP spid="5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ababam Sınıfı Yeşilçam Retro Ahşap Poster | bkmkitap.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836712"/>
            <a:ext cx="5544616" cy="48245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9177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188641"/>
            <a:ext cx="7772400" cy="1872207"/>
          </a:xfrm>
        </p:spPr>
        <p:txBody>
          <a:bodyPr>
            <a:normAutofit/>
          </a:bodyPr>
          <a:lstStyle/>
          <a:p>
            <a:pPr algn="ctr"/>
            <a:r>
              <a:rPr lang="tr-TR" sz="4000" b="1" i="1" dirty="0" smtClean="0">
                <a:solidFill>
                  <a:srgbClr val="FF0000"/>
                </a:solidFill>
              </a:rPr>
              <a:t>DİDİMANADOLU LİSESİ</a:t>
            </a:r>
            <a:endParaRPr lang="tr-TR" sz="4000" b="1" i="1" dirty="0">
              <a:solidFill>
                <a:srgbClr val="FF0000"/>
              </a:solidFill>
            </a:endParaRPr>
          </a:p>
        </p:txBody>
      </p:sp>
      <p:sp>
        <p:nvSpPr>
          <p:cNvPr id="3" name="Alt Başlık 2"/>
          <p:cNvSpPr>
            <a:spLocks noGrp="1"/>
          </p:cNvSpPr>
          <p:nvPr>
            <p:ph type="subTitle" idx="1"/>
          </p:nvPr>
        </p:nvSpPr>
        <p:spPr>
          <a:xfrm>
            <a:off x="1371600" y="2348880"/>
            <a:ext cx="6400800" cy="1440160"/>
          </a:xfrm>
        </p:spPr>
        <p:txBody>
          <a:bodyPr>
            <a:normAutofit fontScale="25000" lnSpcReduction="20000"/>
          </a:bodyPr>
          <a:lstStyle/>
          <a:p>
            <a:endParaRPr lang="tr-TR" sz="4500" b="1" i="1" dirty="0" smtClean="0">
              <a:solidFill>
                <a:schemeClr val="accent1"/>
              </a:solidFill>
            </a:endParaRPr>
          </a:p>
          <a:p>
            <a:pPr algn="ctr"/>
            <a:r>
              <a:rPr lang="tr-TR" sz="10800" b="1" i="1" dirty="0" smtClean="0">
                <a:solidFill>
                  <a:srgbClr val="0070C0"/>
                </a:solidFill>
              </a:rPr>
              <a:t>Verimli Ders Çalışma Teknikleri</a:t>
            </a:r>
          </a:p>
          <a:p>
            <a:pPr algn="ctr"/>
            <a:endParaRPr lang="tr-TR" sz="4500" b="1" i="1" dirty="0" smtClean="0">
              <a:solidFill>
                <a:srgbClr val="0070C0"/>
              </a:solidFill>
            </a:endParaRPr>
          </a:p>
          <a:p>
            <a:pPr algn="ctr"/>
            <a:r>
              <a:rPr lang="tr-TR" sz="5600" b="1" i="1" dirty="0" smtClean="0">
                <a:solidFill>
                  <a:srgbClr val="0070C0"/>
                </a:solidFill>
              </a:rPr>
              <a:t>Teslim SÖYLEMEZ- Ahmet KARLIDAĞ</a:t>
            </a:r>
          </a:p>
          <a:p>
            <a:pPr algn="ctr"/>
            <a:r>
              <a:rPr lang="tr-TR" sz="5600" b="1" i="1" dirty="0">
                <a:solidFill>
                  <a:srgbClr val="0070C0"/>
                </a:solidFill>
              </a:rPr>
              <a:t>Psikolojik Danışman</a:t>
            </a:r>
          </a:p>
          <a:p>
            <a:pPr algn="ctr"/>
            <a:endParaRPr lang="tr-TR" sz="5600" b="1" i="1" dirty="0" smtClean="0">
              <a:solidFill>
                <a:srgbClr val="0070C0"/>
              </a:solidFill>
            </a:endParaRPr>
          </a:p>
          <a:p>
            <a:pPr algn="ctr"/>
            <a:endParaRPr lang="tr-TR" sz="4500" b="1" i="1" dirty="0">
              <a:solidFill>
                <a:srgbClr val="0070C0"/>
              </a:solidFill>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4437112"/>
            <a:ext cx="4077072" cy="2160240"/>
          </a:xfrm>
          <a:prstGeom prst="rect">
            <a:avLst/>
          </a:prstGeom>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9992" y="4437112"/>
            <a:ext cx="4176464" cy="2304256"/>
          </a:xfrm>
          <a:prstGeom prst="rect">
            <a:avLst/>
          </a:prstGeom>
        </p:spPr>
      </p:pic>
    </p:spTree>
    <p:extLst>
      <p:ext uri="{BB962C8B-B14F-4D97-AF65-F5344CB8AC3E}">
        <p14:creationId xmlns:p14="http://schemas.microsoft.com/office/powerpoint/2010/main" val="42755054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b="1" dirty="0"/>
              <a:t>Düzenli çalışma alışkanlığı olmayan öğrenci</a:t>
            </a:r>
            <a:endParaRPr lang="tr-TR" dirty="0"/>
          </a:p>
        </p:txBody>
      </p:sp>
      <p:sp>
        <p:nvSpPr>
          <p:cNvPr id="3" name="Dikdörtgen 2"/>
          <p:cNvSpPr/>
          <p:nvPr/>
        </p:nvSpPr>
        <p:spPr>
          <a:xfrm>
            <a:off x="2483768" y="1412776"/>
            <a:ext cx="4374232" cy="5078313"/>
          </a:xfrm>
          <a:prstGeom prst="rect">
            <a:avLst/>
          </a:prstGeom>
        </p:spPr>
        <p:txBody>
          <a:bodyPr wrap="square">
            <a:spAutoFit/>
          </a:bodyPr>
          <a:lstStyle/>
          <a:p>
            <a:r>
              <a:rPr lang="tr-TR" dirty="0"/>
              <a:t/>
            </a:r>
            <a:br>
              <a:rPr lang="tr-TR" dirty="0"/>
            </a:br>
            <a:r>
              <a:rPr lang="tr-TR" dirty="0"/>
              <a:t>* Çalışma yerini rastgele seçer, sürekli bir mekan edinmez, </a:t>
            </a:r>
            <a:br>
              <a:rPr lang="tr-TR" dirty="0"/>
            </a:br>
            <a:r>
              <a:rPr lang="tr-TR" dirty="0"/>
              <a:t>* Çalışma zamanını düzensiz kullanır, </a:t>
            </a:r>
            <a:br>
              <a:rPr lang="tr-TR" dirty="0"/>
            </a:br>
            <a:r>
              <a:rPr lang="tr-TR" dirty="0"/>
              <a:t>* Çalışırken düşünce ve hayallere dalar gider, </a:t>
            </a:r>
            <a:br>
              <a:rPr lang="tr-TR" dirty="0"/>
            </a:br>
            <a:r>
              <a:rPr lang="tr-TR" dirty="0"/>
              <a:t>* Yatarak çalışır, </a:t>
            </a:r>
            <a:br>
              <a:rPr lang="tr-TR" dirty="0"/>
            </a:br>
            <a:r>
              <a:rPr lang="tr-TR" dirty="0"/>
              <a:t>* Televizyon seyrederek yada müzik dinleyerek çalışır, </a:t>
            </a:r>
            <a:br>
              <a:rPr lang="tr-TR" dirty="0"/>
            </a:br>
            <a:r>
              <a:rPr lang="tr-TR" dirty="0"/>
              <a:t>* Yavaş okur, </a:t>
            </a:r>
            <a:br>
              <a:rPr lang="tr-TR" dirty="0"/>
            </a:br>
            <a:r>
              <a:rPr lang="tr-TR" dirty="0"/>
              <a:t>* Dersi ezberler, önemli konuları ayırt etmesini bilmez, </a:t>
            </a:r>
            <a:br>
              <a:rPr lang="tr-TR" dirty="0"/>
            </a:br>
            <a:r>
              <a:rPr lang="tr-TR" dirty="0"/>
              <a:t>* Derste anlamadığını sormaz, </a:t>
            </a:r>
            <a:br>
              <a:rPr lang="tr-TR" dirty="0"/>
            </a:br>
            <a:r>
              <a:rPr lang="tr-TR" dirty="0"/>
              <a:t>* Ders tekrarlarını yapmaz, nasıl olsa bir kere çalışmış ve anlamıştır, </a:t>
            </a:r>
            <a:br>
              <a:rPr lang="tr-TR" dirty="0"/>
            </a:br>
            <a:r>
              <a:rPr lang="tr-TR" dirty="0"/>
              <a:t>* Uykusu geldiği halde anlamasa da çalışmaya devam eder. Önemli olan anlamak değil kaç saat çalıştığıdır. </a:t>
            </a:r>
          </a:p>
          <a:p>
            <a:r>
              <a:rPr lang="tr-TR" b="1" dirty="0"/>
              <a:t> </a:t>
            </a:r>
            <a:endParaRPr lang="tr-TR" dirty="0"/>
          </a:p>
        </p:txBody>
      </p:sp>
    </p:spTree>
    <p:extLst>
      <p:ext uri="{BB962C8B-B14F-4D97-AF65-F5344CB8AC3E}">
        <p14:creationId xmlns:p14="http://schemas.microsoft.com/office/powerpoint/2010/main" val="3377000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320"/>
            <a:ext cx="7498080" cy="5026888"/>
          </a:xfrm>
        </p:spPr>
        <p:txBody>
          <a:bodyPr>
            <a:normAutofit/>
          </a:bodyPr>
          <a:lstStyle/>
          <a:p>
            <a:pPr algn="ctr"/>
            <a:r>
              <a:rPr lang="tr-TR" dirty="0" smtClean="0">
                <a:solidFill>
                  <a:srgbClr val="FF0000"/>
                </a:solidFill>
                <a:latin typeface="Algerian" pitchFamily="82" charset="0"/>
              </a:rPr>
              <a:t>BAŞARILI</a:t>
            </a:r>
            <a:r>
              <a:rPr lang="tr-TR" dirty="0" smtClean="0">
                <a:latin typeface="Algerian" pitchFamily="82" charset="0"/>
              </a:rPr>
              <a:t> </a:t>
            </a:r>
            <a:r>
              <a:rPr lang="tr-TR" dirty="0" smtClean="0">
                <a:solidFill>
                  <a:srgbClr val="FFC000"/>
                </a:solidFill>
                <a:latin typeface="Agency FB" pitchFamily="34" charset="0"/>
              </a:rPr>
              <a:t>BİR YIL </a:t>
            </a:r>
            <a:r>
              <a:rPr lang="tr-TR" dirty="0" smtClean="0">
                <a:solidFill>
                  <a:schemeClr val="accent3">
                    <a:lumMod val="75000"/>
                  </a:schemeClr>
                </a:solidFill>
                <a:latin typeface="Berlin Sans FB Demi" pitchFamily="34" charset="0"/>
              </a:rPr>
              <a:t>GEÇİRMENİZ</a:t>
            </a:r>
            <a:r>
              <a:rPr lang="tr-TR" dirty="0" smtClean="0"/>
              <a:t> </a:t>
            </a:r>
            <a:r>
              <a:rPr lang="tr-TR" dirty="0" smtClean="0">
                <a:solidFill>
                  <a:srgbClr val="00B0F0"/>
                </a:solidFill>
                <a:latin typeface="Bernard MT Condensed" pitchFamily="18" charset="0"/>
              </a:rPr>
              <a:t>DİLEĞİYLE</a:t>
            </a:r>
            <a:endParaRPr lang="tr-TR" dirty="0">
              <a:solidFill>
                <a:srgbClr val="00B0F0"/>
              </a:solidFill>
              <a:latin typeface="Bernard MT Condensed" pitchFamily="18" charset="0"/>
            </a:endParaRPr>
          </a:p>
        </p:txBody>
      </p:sp>
    </p:spTree>
    <p:extLst>
      <p:ext uri="{BB962C8B-B14F-4D97-AF65-F5344CB8AC3E}">
        <p14:creationId xmlns:p14="http://schemas.microsoft.com/office/powerpoint/2010/main" val="2861100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100" b="1" i="1" dirty="0">
                <a:solidFill>
                  <a:srgbClr val="0070C0"/>
                </a:solidFill>
              </a:rPr>
              <a:t>Verimli Ders Çalışma Teknikleri</a:t>
            </a:r>
            <a:r>
              <a:rPr lang="tr-TR" sz="9600" b="1" i="1" dirty="0">
                <a:solidFill>
                  <a:srgbClr val="0070C0"/>
                </a:solidFill>
              </a:rPr>
              <a:t/>
            </a:r>
            <a:br>
              <a:rPr lang="tr-TR" sz="9600" b="1" i="1" dirty="0">
                <a:solidFill>
                  <a:srgbClr val="0070C0"/>
                </a:solidFill>
              </a:rPr>
            </a:br>
            <a:endParaRPr lang="tr-TR" dirty="0"/>
          </a:p>
        </p:txBody>
      </p:sp>
      <p:sp>
        <p:nvSpPr>
          <p:cNvPr id="3" name="İçerik Yer Tutucusu 2"/>
          <p:cNvSpPr>
            <a:spLocks noGrp="1"/>
          </p:cNvSpPr>
          <p:nvPr>
            <p:ph idx="1"/>
          </p:nvPr>
        </p:nvSpPr>
        <p:spPr>
          <a:xfrm>
            <a:off x="1475656" y="1480188"/>
            <a:ext cx="7498080" cy="4800600"/>
          </a:xfrm>
        </p:spPr>
        <p:txBody>
          <a:bodyPr>
            <a:normAutofit/>
          </a:bodyPr>
          <a:lstStyle/>
          <a:p>
            <a:pPr marL="82296" indent="0">
              <a:buNone/>
            </a:pPr>
            <a:r>
              <a:rPr lang="tr-TR" dirty="0" smtClean="0"/>
              <a:t>  </a:t>
            </a:r>
            <a:r>
              <a:rPr lang="tr-TR" sz="2600" dirty="0" smtClean="0"/>
              <a:t>Öğrencilik </a:t>
            </a:r>
            <a:r>
              <a:rPr lang="tr-TR" sz="2600" dirty="0"/>
              <a:t>yaşamının önemli bir parçası dersler ve ders çalışma gerekliliğidir. </a:t>
            </a:r>
            <a:r>
              <a:rPr lang="tr-TR" sz="2600" dirty="0" smtClean="0"/>
              <a:t> Yaşamımızın </a:t>
            </a:r>
            <a:r>
              <a:rPr lang="tr-TR" sz="2600" dirty="0"/>
              <a:t>bu döneminde bizden beklenen en temel sorumluluk, genellikle, derslerimizden başarıyla geçmektir.  Bu da ancak düzenli bir çalışma alışkanlığıyla olur.  Ne var ki, masa başına oturup ders çalışmak, kitapların başında saatler harcamak, kişiyi, her zaman istenilen sonuca götürmeyebilir. </a:t>
            </a:r>
            <a:endParaRPr lang="tr-TR" sz="2600" dirty="0" smtClean="0"/>
          </a:p>
          <a:p>
            <a:pPr marL="82296" indent="0">
              <a:buNone/>
            </a:pPr>
            <a:r>
              <a:rPr lang="tr-TR" sz="2600" dirty="0" smtClean="0"/>
              <a:t>  Verimli ve etkili </a:t>
            </a:r>
            <a:r>
              <a:rPr lang="tr-TR" sz="2600" dirty="0"/>
              <a:t>çalışmak, başarıyı artırmaya yarayan önemli bir beceridir. </a:t>
            </a:r>
          </a:p>
        </p:txBody>
      </p:sp>
      <p:sp>
        <p:nvSpPr>
          <p:cNvPr id="4" name="Sağ Ok 3"/>
          <p:cNvSpPr/>
          <p:nvPr/>
        </p:nvSpPr>
        <p:spPr>
          <a:xfrm>
            <a:off x="569700" y="1480188"/>
            <a:ext cx="1020267"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Sağ Ok 4"/>
          <p:cNvSpPr/>
          <p:nvPr/>
        </p:nvSpPr>
        <p:spPr>
          <a:xfrm>
            <a:off x="520575" y="4804487"/>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064128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sz="4400" b="1" i="1" dirty="0">
                <a:solidFill>
                  <a:srgbClr val="0070C0"/>
                </a:solidFill>
              </a:rPr>
              <a:t>Verimli Ders </a:t>
            </a:r>
            <a:r>
              <a:rPr lang="tr-TR" sz="4400" b="1" i="1" dirty="0" smtClean="0">
                <a:solidFill>
                  <a:srgbClr val="0070C0"/>
                </a:solidFill>
              </a:rPr>
              <a:t>Çalışma ve Öğrenme</a:t>
            </a:r>
            <a:endParaRPr lang="tr-TR" dirty="0"/>
          </a:p>
        </p:txBody>
      </p:sp>
      <p:sp>
        <p:nvSpPr>
          <p:cNvPr id="3" name="İçerik Yer Tutucusu 2"/>
          <p:cNvSpPr>
            <a:spLocks noGrp="1"/>
          </p:cNvSpPr>
          <p:nvPr>
            <p:ph idx="1"/>
          </p:nvPr>
        </p:nvSpPr>
        <p:spPr/>
        <p:txBody>
          <a:bodyPr>
            <a:normAutofit/>
          </a:bodyPr>
          <a:lstStyle/>
          <a:p>
            <a:pPr marL="82296" indent="0">
              <a:buNone/>
            </a:pPr>
            <a:r>
              <a:rPr lang="tr-TR" dirty="0" smtClean="0"/>
              <a:t>  </a:t>
            </a:r>
            <a:r>
              <a:rPr lang="tr-TR" sz="2100" dirty="0" smtClean="0"/>
              <a:t>Öğrenme</a:t>
            </a:r>
            <a:r>
              <a:rPr lang="tr-TR" sz="2100" dirty="0"/>
              <a:t>, insanların bireysel farklılıklarına göre gerçekleşir. </a:t>
            </a:r>
            <a:endParaRPr lang="tr-TR" sz="2100" dirty="0" smtClean="0"/>
          </a:p>
          <a:p>
            <a:pPr marL="82296" indent="0">
              <a:buNone/>
            </a:pPr>
            <a:r>
              <a:rPr lang="tr-TR" sz="2100" dirty="0" smtClean="0"/>
              <a:t>Her </a:t>
            </a:r>
            <a:r>
              <a:rPr lang="tr-TR" sz="2100" dirty="0"/>
              <a:t>birimiz öğrenirken farklı duyularımızı kullanırız. Kimimiz için görsel, kimimiz için işitsel uyaranlar daha etkilidir. </a:t>
            </a:r>
            <a:endParaRPr lang="tr-TR" sz="2100" dirty="0" smtClean="0"/>
          </a:p>
          <a:p>
            <a:pPr marL="82296" indent="0">
              <a:buNone/>
            </a:pPr>
            <a:r>
              <a:rPr lang="tr-TR" sz="2100" dirty="0" smtClean="0"/>
              <a:t>   Bunun </a:t>
            </a:r>
            <a:r>
              <a:rPr lang="tr-TR" sz="2100" dirty="0"/>
              <a:t>doğal sonucu, herkesin en verimli çalışma şeklinin kendisine özgü olmasıdır. Bazıları tek başına ve çok sessiz bir ortamda çalışabilirken, bazıları başkalarıyla beraber veya müzik dinleyerek çalışmayı tercih edebilir. Özet çıkarmak kimileri için çok işe yararken, kimilerini sıkar ve ilgisini dağıtır</a:t>
            </a:r>
            <a:r>
              <a:rPr lang="tr-TR" sz="2100" dirty="0" smtClean="0"/>
              <a:t>.</a:t>
            </a:r>
          </a:p>
          <a:p>
            <a:pPr marL="82296" indent="0">
              <a:buNone/>
            </a:pPr>
            <a:r>
              <a:rPr lang="tr-TR" sz="2100" dirty="0" smtClean="0"/>
              <a:t>   Herhangi </a:t>
            </a:r>
            <a:r>
              <a:rPr lang="tr-TR" sz="2100" dirty="0"/>
              <a:t>bir konuyu çalışmak için gerekli olan zaman da kişiden kişiye farklılık gösterir. Önemli olan; kişinin, kendisi için işe yarar yöntemlere yönelmesi ve zamanı, belirlenmiş öncelikler doğrultusunda kullanabilmesidir</a:t>
            </a:r>
          </a:p>
        </p:txBody>
      </p:sp>
      <p:sp>
        <p:nvSpPr>
          <p:cNvPr id="4" name="Sağ Ok 3"/>
          <p:cNvSpPr/>
          <p:nvPr/>
        </p:nvSpPr>
        <p:spPr>
          <a:xfrm>
            <a:off x="625839" y="155679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Sağ Ok 4"/>
          <p:cNvSpPr/>
          <p:nvPr/>
        </p:nvSpPr>
        <p:spPr>
          <a:xfrm>
            <a:off x="611560" y="270892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Sağ Ok 5"/>
          <p:cNvSpPr/>
          <p:nvPr/>
        </p:nvSpPr>
        <p:spPr>
          <a:xfrm>
            <a:off x="611560" y="436510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241041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994122"/>
          </a:xfrm>
        </p:spPr>
        <p:txBody>
          <a:bodyPr>
            <a:normAutofit/>
          </a:bodyPr>
          <a:lstStyle/>
          <a:p>
            <a:r>
              <a:rPr lang="tr-TR" sz="3100" b="1" i="1" dirty="0" smtClean="0">
                <a:solidFill>
                  <a:srgbClr val="0070C0"/>
                </a:solidFill>
              </a:rPr>
              <a:t>      NEDEN VERİMLİ DERS ÇALIŞMA</a:t>
            </a:r>
            <a:r>
              <a:rPr lang="tr-TR" b="1" i="1" dirty="0" smtClean="0">
                <a:solidFill>
                  <a:srgbClr val="FF0000"/>
                </a:solidFill>
              </a:rPr>
              <a:t>?</a:t>
            </a:r>
            <a:endParaRPr lang="tr-TR" b="1" i="1" dirty="0">
              <a:solidFill>
                <a:srgbClr val="FF0000"/>
              </a:solidFill>
            </a:endParaRPr>
          </a:p>
        </p:txBody>
      </p:sp>
      <p:sp>
        <p:nvSpPr>
          <p:cNvPr id="3" name="İçerik Yer Tutucusu 2"/>
          <p:cNvSpPr>
            <a:spLocks noGrp="1"/>
          </p:cNvSpPr>
          <p:nvPr>
            <p:ph idx="1"/>
          </p:nvPr>
        </p:nvSpPr>
        <p:spPr>
          <a:xfrm>
            <a:off x="107504" y="1196753"/>
            <a:ext cx="8579296" cy="4248472"/>
          </a:xfrm>
        </p:spPr>
        <p:txBody>
          <a:bodyPr/>
          <a:lstStyle/>
          <a:p>
            <a:pPr marL="0" indent="0">
              <a:buNone/>
            </a:pPr>
            <a:r>
              <a:rPr lang="tr-TR" dirty="0" smtClean="0"/>
              <a:t>         Çalışmaya başlamayı sağlamak için</a:t>
            </a:r>
          </a:p>
          <a:p>
            <a:pPr marL="0" indent="0">
              <a:buNone/>
            </a:pPr>
            <a:r>
              <a:rPr lang="tr-TR" dirty="0" smtClean="0"/>
              <a:t>         Çalışmayı düzenli devam ettirebilmek için</a:t>
            </a:r>
          </a:p>
          <a:p>
            <a:pPr marL="0" indent="0">
              <a:buNone/>
            </a:pPr>
            <a:r>
              <a:rPr lang="tr-TR" dirty="0" smtClean="0"/>
              <a:t>         Daha etkili öğrenebilmek ve kalıcılığı      arttırmak için</a:t>
            </a:r>
          </a:p>
          <a:p>
            <a:pPr marL="0" indent="0">
              <a:buNone/>
            </a:pPr>
            <a:r>
              <a:rPr lang="tr-TR" dirty="0" smtClean="0"/>
              <a:t>         Zamanı daha etkili kullanabilmek için</a:t>
            </a:r>
          </a:p>
          <a:p>
            <a:pPr marL="0" indent="0">
              <a:buNone/>
            </a:pPr>
            <a:r>
              <a:rPr lang="tr-TR" dirty="0" smtClean="0"/>
              <a:t>         Başarılı olabilmek için </a:t>
            </a:r>
          </a:p>
          <a:p>
            <a:pPr marL="0" indent="0">
              <a:buNone/>
            </a:pPr>
            <a:r>
              <a:rPr lang="tr-TR" dirty="0"/>
              <a:t> </a:t>
            </a:r>
            <a:r>
              <a:rPr lang="tr-TR" dirty="0" smtClean="0"/>
              <a:t>            ‘’Verimli Ders Çalışmamız Gerekir!!’’</a:t>
            </a:r>
          </a:p>
          <a:p>
            <a:pPr marL="0" indent="0">
              <a:buNone/>
            </a:pPr>
            <a:endParaRPr lang="tr-TR" dirty="0" smtClean="0"/>
          </a:p>
          <a:p>
            <a:pPr marL="0" indent="0">
              <a:buNone/>
            </a:pPr>
            <a:endParaRPr lang="tr-TR" dirty="0" smtClean="0"/>
          </a:p>
        </p:txBody>
      </p:sp>
      <p:sp>
        <p:nvSpPr>
          <p:cNvPr id="8" name="Sağ Ok 7"/>
          <p:cNvSpPr/>
          <p:nvPr/>
        </p:nvSpPr>
        <p:spPr>
          <a:xfrm>
            <a:off x="323528" y="1412776"/>
            <a:ext cx="57606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Sağ Ok 9"/>
          <p:cNvSpPr/>
          <p:nvPr/>
        </p:nvSpPr>
        <p:spPr>
          <a:xfrm>
            <a:off x="299738" y="2040601"/>
            <a:ext cx="57606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Sağ Ok 10"/>
          <p:cNvSpPr/>
          <p:nvPr/>
        </p:nvSpPr>
        <p:spPr>
          <a:xfrm flipV="1">
            <a:off x="311633" y="2564904"/>
            <a:ext cx="576064" cy="2880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Sağ Ok 13"/>
          <p:cNvSpPr/>
          <p:nvPr/>
        </p:nvSpPr>
        <p:spPr>
          <a:xfrm>
            <a:off x="325666" y="3645024"/>
            <a:ext cx="648072" cy="360040"/>
          </a:xfrm>
          <a:prstGeom prst="rightArrow">
            <a:avLst>
              <a:gd name="adj1" fmla="val 42304"/>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Sağ Ok 14"/>
          <p:cNvSpPr/>
          <p:nvPr/>
        </p:nvSpPr>
        <p:spPr>
          <a:xfrm>
            <a:off x="299738" y="4149080"/>
            <a:ext cx="673999" cy="396044"/>
          </a:xfrm>
          <a:prstGeom prst="rightArrow">
            <a:avLst>
              <a:gd name="adj1" fmla="val 42304"/>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6" name="Resim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17232"/>
            <a:ext cx="9036496" cy="1044116"/>
          </a:xfrm>
          <a:prstGeom prst="rect">
            <a:avLst/>
          </a:prstGeom>
        </p:spPr>
      </p:pic>
    </p:spTree>
    <p:extLst>
      <p:ext uri="{BB962C8B-B14F-4D97-AF65-F5344CB8AC3E}">
        <p14:creationId xmlns:p14="http://schemas.microsoft.com/office/powerpoint/2010/main" val="39963000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dirty="0">
                <a:solidFill>
                  <a:srgbClr val="0070C0"/>
                </a:solidFill>
                <a:effectLst/>
              </a:rPr>
              <a:t>NASIL VERİMLİ ÇALIŞILIR</a:t>
            </a:r>
            <a:endParaRPr lang="tr-TR" dirty="0">
              <a:solidFill>
                <a:srgbClr val="0070C0"/>
              </a:solidFill>
            </a:endParaRPr>
          </a:p>
        </p:txBody>
      </p:sp>
      <p:sp>
        <p:nvSpPr>
          <p:cNvPr id="3" name="İçerik Yer Tutucusu 2"/>
          <p:cNvSpPr>
            <a:spLocks noGrp="1"/>
          </p:cNvSpPr>
          <p:nvPr>
            <p:ph idx="1"/>
          </p:nvPr>
        </p:nvSpPr>
        <p:spPr/>
        <p:txBody>
          <a:bodyPr/>
          <a:lstStyle/>
          <a:p>
            <a:pPr marL="82296" indent="0">
              <a:buNone/>
            </a:pPr>
            <a:endParaRPr lang="tr-TR" dirty="0" smtClean="0">
              <a:solidFill>
                <a:srgbClr val="FFC000"/>
              </a:solidFill>
            </a:endParaRPr>
          </a:p>
          <a:p>
            <a:pPr marL="82296" indent="0">
              <a:buNone/>
            </a:pPr>
            <a:r>
              <a:rPr lang="tr-TR" dirty="0" smtClean="0">
                <a:solidFill>
                  <a:srgbClr val="FFC000"/>
                </a:solidFill>
              </a:rPr>
              <a:t>Verimli </a:t>
            </a:r>
            <a:r>
              <a:rPr lang="tr-TR" dirty="0">
                <a:solidFill>
                  <a:srgbClr val="FFC000"/>
                </a:solidFill>
              </a:rPr>
              <a:t>çalışma, sonradan öğrenilebilen ve geliştirilebilen bir beceridir. Aşağıda bu beceriyi kazanmak için bazı ipuçları bulabilirsiniz:</a:t>
            </a:r>
          </a:p>
          <a:p>
            <a:endParaRPr lang="tr-TR" dirty="0"/>
          </a:p>
        </p:txBody>
      </p:sp>
      <p:sp>
        <p:nvSpPr>
          <p:cNvPr id="4" name="Aşağı Ok 3"/>
          <p:cNvSpPr/>
          <p:nvPr/>
        </p:nvSpPr>
        <p:spPr>
          <a:xfrm>
            <a:off x="2267744" y="1250263"/>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Aşağı Ok 4"/>
          <p:cNvSpPr/>
          <p:nvPr/>
        </p:nvSpPr>
        <p:spPr>
          <a:xfrm>
            <a:off x="3851920" y="1249794"/>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Aşağı Ok 5"/>
          <p:cNvSpPr/>
          <p:nvPr/>
        </p:nvSpPr>
        <p:spPr>
          <a:xfrm>
            <a:off x="5436096" y="121214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820283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solidFill>
                  <a:srgbClr val="0070C0"/>
                </a:solidFill>
                <a:effectLst/>
              </a:rPr>
              <a:t>NASIL VERİMLİ ÇALIŞILIR?</a:t>
            </a:r>
            <a:br>
              <a:rPr lang="tr-TR" dirty="0" smtClean="0">
                <a:solidFill>
                  <a:srgbClr val="0070C0"/>
                </a:solidFill>
                <a:effectLst/>
              </a:rPr>
            </a:br>
            <a:endParaRPr lang="tr-TR" dirty="0"/>
          </a:p>
        </p:txBody>
      </p:sp>
      <p:sp>
        <p:nvSpPr>
          <p:cNvPr id="3" name="İçerik Yer Tutucusu 2"/>
          <p:cNvSpPr>
            <a:spLocks noGrp="1"/>
          </p:cNvSpPr>
          <p:nvPr>
            <p:ph idx="1"/>
          </p:nvPr>
        </p:nvSpPr>
        <p:spPr/>
        <p:txBody>
          <a:bodyPr>
            <a:normAutofit/>
          </a:bodyPr>
          <a:lstStyle/>
          <a:p>
            <a:pPr marL="82296" lvl="0" indent="0">
              <a:buNone/>
            </a:pPr>
            <a:r>
              <a:rPr lang="tr-TR" sz="2000" dirty="0" smtClean="0"/>
              <a:t>  Çalışmaya </a:t>
            </a:r>
            <a:r>
              <a:rPr lang="tr-TR" sz="2000" dirty="0"/>
              <a:t>başlamadan önce zihinsel, duygusal ve bedensel olarak yorgun olmadığınızı kontrol edin. </a:t>
            </a:r>
          </a:p>
          <a:p>
            <a:pPr marL="82296" lvl="0" indent="0">
              <a:buNone/>
            </a:pPr>
            <a:r>
              <a:rPr lang="tr-TR" sz="2000" dirty="0" smtClean="0"/>
              <a:t>      </a:t>
            </a:r>
          </a:p>
          <a:p>
            <a:pPr marL="82296" lvl="0" indent="0">
              <a:buNone/>
            </a:pPr>
            <a:r>
              <a:rPr lang="tr-TR" sz="2000" dirty="0" smtClean="0"/>
              <a:t>  Çalışma </a:t>
            </a:r>
            <a:r>
              <a:rPr lang="tr-TR" sz="2000" dirty="0"/>
              <a:t>ortamını kendinize göre düzenleyin. Etrafı, dikkatinizi dağıtacak şeylerden (ör: televizyon, telefon, gürültü) arındırın</a:t>
            </a:r>
            <a:r>
              <a:rPr lang="tr-TR" sz="2000" dirty="0" smtClean="0"/>
              <a:t>.</a:t>
            </a:r>
          </a:p>
          <a:p>
            <a:pPr marL="82296" lvl="0" indent="0">
              <a:buNone/>
            </a:pPr>
            <a:endParaRPr lang="tr-TR" sz="2000" dirty="0"/>
          </a:p>
          <a:p>
            <a:pPr marL="82296" lvl="0" indent="0">
              <a:buNone/>
            </a:pPr>
            <a:r>
              <a:rPr lang="tr-TR" sz="2000" dirty="0" smtClean="0"/>
              <a:t>  Zamanınızı </a:t>
            </a:r>
            <a:r>
              <a:rPr lang="tr-TR" sz="2000" dirty="0"/>
              <a:t>iyi değerlendirmek için plan yapın. Böylece hem derse, hem eğlenceye, hem de dinlenceye zaman ayırabilirsiniz. Planınıza uymadığınız zamanlarda kendinize yüklenmeyin ya da nasıl olsa plan bozuldu diye düşünerek kendinizi salıvermeyin. Kaldığınız yerden başlayarak yeniden plan yapın.</a:t>
            </a:r>
          </a:p>
          <a:p>
            <a:endParaRPr lang="tr-TR" sz="2000" dirty="0"/>
          </a:p>
        </p:txBody>
      </p:sp>
      <p:sp>
        <p:nvSpPr>
          <p:cNvPr id="5" name="Sağ Ok 4"/>
          <p:cNvSpPr/>
          <p:nvPr/>
        </p:nvSpPr>
        <p:spPr>
          <a:xfrm>
            <a:off x="611560" y="145849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Sağ Ok 5"/>
          <p:cNvSpPr/>
          <p:nvPr/>
        </p:nvSpPr>
        <p:spPr>
          <a:xfrm>
            <a:off x="611560" y="249289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Sağ Ok 6"/>
          <p:cNvSpPr/>
          <p:nvPr/>
        </p:nvSpPr>
        <p:spPr>
          <a:xfrm>
            <a:off x="563255" y="360008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032785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0070C0"/>
                </a:solidFill>
                <a:effectLst/>
              </a:rPr>
              <a:t>NASIL VERİMLİ ÇALIŞILIR</a:t>
            </a:r>
            <a:endParaRPr lang="tr-TR" dirty="0"/>
          </a:p>
        </p:txBody>
      </p:sp>
      <p:sp>
        <p:nvSpPr>
          <p:cNvPr id="3" name="İçerik Yer Tutucusu 2"/>
          <p:cNvSpPr>
            <a:spLocks noGrp="1"/>
          </p:cNvSpPr>
          <p:nvPr>
            <p:ph idx="1"/>
          </p:nvPr>
        </p:nvSpPr>
        <p:spPr>
          <a:xfrm>
            <a:off x="1403648" y="1412776"/>
            <a:ext cx="7498080" cy="4800600"/>
          </a:xfrm>
        </p:spPr>
        <p:txBody>
          <a:bodyPr>
            <a:normAutofit/>
          </a:bodyPr>
          <a:lstStyle/>
          <a:p>
            <a:pPr marL="82296" lvl="0" indent="0">
              <a:buNone/>
            </a:pPr>
            <a:r>
              <a:rPr lang="tr-TR" sz="2000" dirty="0" smtClean="0"/>
              <a:t>  Neye</a:t>
            </a:r>
            <a:r>
              <a:rPr lang="tr-TR" sz="2000" dirty="0"/>
              <a:t>, niçin çalıştığınızı bilerek masaya oturun. Çalışacağınız konuyu alt başlıklara ayırın. Çalışmaya her oturuşunuzda en azından bir basamağı tamamlayın. </a:t>
            </a:r>
            <a:endParaRPr lang="tr-TR" sz="2000" dirty="0" smtClean="0"/>
          </a:p>
          <a:p>
            <a:pPr marL="82296" lvl="0" indent="0">
              <a:buNone/>
            </a:pPr>
            <a:endParaRPr lang="tr-TR" sz="2000" dirty="0"/>
          </a:p>
          <a:p>
            <a:pPr marL="82296" lvl="0" indent="0">
              <a:buNone/>
            </a:pPr>
            <a:r>
              <a:rPr lang="tr-TR" sz="2000" dirty="0" smtClean="0"/>
              <a:t>  Uzun </a:t>
            </a:r>
            <a:r>
              <a:rPr lang="tr-TR" sz="2000" dirty="0"/>
              <a:t>süre ara vermeden çalışmak iyi bir fikir değildir. Dikkatin belli bir zaman sonra azalmaya başlayacağını unutmayın. 40-50 dakikalık dönemler halinde çalışın ve aralarında 10-15 dakikalık molalar verin</a:t>
            </a:r>
            <a:r>
              <a:rPr lang="tr-TR" sz="2000" dirty="0" smtClean="0"/>
              <a:t>.</a:t>
            </a:r>
          </a:p>
          <a:p>
            <a:pPr marL="82296" lvl="0" indent="0">
              <a:buNone/>
            </a:pPr>
            <a:endParaRPr lang="tr-TR" sz="2000" dirty="0"/>
          </a:p>
          <a:p>
            <a:pPr marL="82296" lvl="0" indent="0">
              <a:buNone/>
            </a:pPr>
            <a:r>
              <a:rPr lang="tr-TR" sz="2000" dirty="0" smtClean="0"/>
              <a:t>  Zorlandığınız </a:t>
            </a:r>
            <a:r>
              <a:rPr lang="tr-TR" sz="2000" dirty="0"/>
              <a:t>kısımları parçalara bölerek çalışmayı deneyin. Her parçayı çalıştıktan sonra tekrar ederek pekiştirin. </a:t>
            </a:r>
          </a:p>
          <a:p>
            <a:endParaRPr lang="tr-TR" sz="2000" dirty="0"/>
          </a:p>
        </p:txBody>
      </p:sp>
      <p:sp>
        <p:nvSpPr>
          <p:cNvPr id="4" name="Sağ Ok 3"/>
          <p:cNvSpPr/>
          <p:nvPr/>
        </p:nvSpPr>
        <p:spPr>
          <a:xfrm>
            <a:off x="539552" y="141277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Sağ Ok 4"/>
          <p:cNvSpPr/>
          <p:nvPr/>
        </p:nvSpPr>
        <p:spPr>
          <a:xfrm>
            <a:off x="467544" y="276924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Sağ Ok 5"/>
          <p:cNvSpPr/>
          <p:nvPr/>
        </p:nvSpPr>
        <p:spPr>
          <a:xfrm>
            <a:off x="530887" y="414908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050878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0070C0"/>
                </a:solidFill>
                <a:effectLst/>
              </a:rPr>
              <a:t>NASIL VERİMLİ ÇALIŞILIR</a:t>
            </a:r>
            <a:endParaRPr lang="tr-TR" dirty="0"/>
          </a:p>
        </p:txBody>
      </p:sp>
      <p:sp>
        <p:nvSpPr>
          <p:cNvPr id="3" name="İçerik Yer Tutucusu 2"/>
          <p:cNvSpPr>
            <a:spLocks noGrp="1"/>
          </p:cNvSpPr>
          <p:nvPr>
            <p:ph idx="1"/>
          </p:nvPr>
        </p:nvSpPr>
        <p:spPr/>
        <p:txBody>
          <a:bodyPr>
            <a:normAutofit/>
          </a:bodyPr>
          <a:lstStyle/>
          <a:p>
            <a:pPr marL="82296" lvl="0" indent="0">
              <a:buNone/>
            </a:pPr>
            <a:r>
              <a:rPr lang="tr-TR" sz="2000" dirty="0" smtClean="0"/>
              <a:t>  Size </a:t>
            </a:r>
            <a:r>
              <a:rPr lang="tr-TR" sz="2000" dirty="0"/>
              <a:t>zor gelen ve/veya sevmediğiniz konuları çalışmak için en verimli saatlerinizi ayırın</a:t>
            </a:r>
            <a:r>
              <a:rPr lang="tr-TR" sz="2000" dirty="0" smtClean="0"/>
              <a:t>.</a:t>
            </a:r>
          </a:p>
          <a:p>
            <a:pPr lvl="0"/>
            <a:endParaRPr lang="tr-TR" sz="2000" dirty="0"/>
          </a:p>
          <a:p>
            <a:pPr marL="82296" indent="0">
              <a:buNone/>
            </a:pPr>
            <a:r>
              <a:rPr lang="tr-TR" sz="2000" dirty="0" smtClean="0"/>
              <a:t>  </a:t>
            </a:r>
            <a:r>
              <a:rPr lang="en-US" sz="2000" dirty="0" err="1"/>
              <a:t>Çözümü</a:t>
            </a:r>
            <a:r>
              <a:rPr lang="en-US" sz="2000" dirty="0"/>
              <a:t> </a:t>
            </a:r>
            <a:r>
              <a:rPr lang="en-US" sz="2000" dirty="0" err="1"/>
              <a:t>zor</a:t>
            </a:r>
            <a:r>
              <a:rPr lang="en-US" sz="2000" dirty="0"/>
              <a:t> </a:t>
            </a:r>
            <a:r>
              <a:rPr lang="en-US" sz="2000" dirty="0" err="1"/>
              <a:t>veya</a:t>
            </a:r>
            <a:r>
              <a:rPr lang="en-US" sz="2000" dirty="0"/>
              <a:t> </a:t>
            </a:r>
            <a:r>
              <a:rPr lang="en-US" sz="2000" dirty="0" err="1"/>
              <a:t>çözemediğiniz</a:t>
            </a:r>
            <a:r>
              <a:rPr lang="en-US" sz="2000" dirty="0"/>
              <a:t> </a:t>
            </a:r>
            <a:r>
              <a:rPr lang="en-US" sz="2000" dirty="0" err="1"/>
              <a:t>problemlerle</a:t>
            </a:r>
            <a:r>
              <a:rPr lang="en-US" sz="2000" dirty="0"/>
              <a:t> </a:t>
            </a:r>
            <a:r>
              <a:rPr lang="en-US" sz="2000" dirty="0" err="1"/>
              <a:t>karşılaşmak</a:t>
            </a:r>
            <a:r>
              <a:rPr lang="en-US" sz="2000" dirty="0"/>
              <a:t> o </a:t>
            </a:r>
            <a:r>
              <a:rPr lang="en-US" sz="2000" dirty="0" err="1"/>
              <a:t>derse</a:t>
            </a:r>
            <a:r>
              <a:rPr lang="en-US" sz="2000" dirty="0"/>
              <a:t> </a:t>
            </a:r>
            <a:r>
              <a:rPr lang="en-US" sz="2000" dirty="0" err="1"/>
              <a:t>karşı</a:t>
            </a:r>
            <a:r>
              <a:rPr lang="en-US" sz="2000" dirty="0"/>
              <a:t> </a:t>
            </a:r>
            <a:r>
              <a:rPr lang="en-US" sz="2000" dirty="0" err="1"/>
              <a:t>tutum</a:t>
            </a:r>
            <a:r>
              <a:rPr lang="en-US" sz="2000" dirty="0"/>
              <a:t> </a:t>
            </a:r>
            <a:r>
              <a:rPr lang="en-US" sz="2000" dirty="0" err="1"/>
              <a:t>değişikliğine</a:t>
            </a:r>
            <a:r>
              <a:rPr lang="en-US" sz="2000" dirty="0"/>
              <a:t> </a:t>
            </a:r>
            <a:r>
              <a:rPr lang="en-US" sz="2000" dirty="0" err="1"/>
              <a:t>sebep</a:t>
            </a:r>
            <a:r>
              <a:rPr lang="en-US" sz="2000" dirty="0"/>
              <a:t> </a:t>
            </a:r>
            <a:r>
              <a:rPr lang="en-US" sz="2000" dirty="0" err="1"/>
              <a:t>oluyorsa</a:t>
            </a:r>
            <a:r>
              <a:rPr lang="en-US" sz="2000" dirty="0"/>
              <a:t> </a:t>
            </a:r>
            <a:r>
              <a:rPr lang="en-US" sz="2000" dirty="0" err="1"/>
              <a:t>lütfen</a:t>
            </a:r>
            <a:r>
              <a:rPr lang="en-US" sz="2000" dirty="0"/>
              <a:t> </a:t>
            </a:r>
            <a:r>
              <a:rPr lang="en-US" sz="2000" dirty="0" err="1"/>
              <a:t>kolaydan</a:t>
            </a:r>
            <a:r>
              <a:rPr lang="en-US" sz="2000" dirty="0"/>
              <a:t> </a:t>
            </a:r>
            <a:r>
              <a:rPr lang="en-US" sz="2000" dirty="0" err="1"/>
              <a:t>zora</a:t>
            </a:r>
            <a:r>
              <a:rPr lang="en-US" sz="2000" dirty="0"/>
              <a:t> </a:t>
            </a:r>
            <a:r>
              <a:rPr lang="en-US" sz="2000" dirty="0" err="1"/>
              <a:t>doğru</a:t>
            </a:r>
            <a:r>
              <a:rPr lang="en-US" sz="2000" dirty="0"/>
              <a:t> </a:t>
            </a:r>
            <a:r>
              <a:rPr lang="en-US" sz="2000" dirty="0" err="1"/>
              <a:t>bir</a:t>
            </a:r>
            <a:r>
              <a:rPr lang="en-US" sz="2000" dirty="0"/>
              <a:t> </a:t>
            </a:r>
            <a:r>
              <a:rPr lang="en-US" sz="2000" dirty="0" err="1"/>
              <a:t>akış</a:t>
            </a:r>
            <a:r>
              <a:rPr lang="en-US" sz="2000" dirty="0"/>
              <a:t> </a:t>
            </a:r>
            <a:r>
              <a:rPr lang="en-US" sz="2000" dirty="0" err="1"/>
              <a:t>içinde</a:t>
            </a:r>
            <a:r>
              <a:rPr lang="en-US" sz="2000" dirty="0"/>
              <a:t> </a:t>
            </a:r>
            <a:r>
              <a:rPr lang="en-US" sz="2000" dirty="0" err="1"/>
              <a:t>ilerleyin</a:t>
            </a:r>
            <a:r>
              <a:rPr lang="en-US" sz="2000" dirty="0"/>
              <a:t>. </a:t>
            </a:r>
            <a:r>
              <a:rPr lang="en-US" sz="2000" dirty="0" err="1"/>
              <a:t>Çözdükçe</a:t>
            </a:r>
            <a:r>
              <a:rPr lang="en-US" sz="2000" dirty="0"/>
              <a:t> </a:t>
            </a:r>
            <a:r>
              <a:rPr lang="en-US" sz="2000" dirty="0" err="1"/>
              <a:t>güveniniz</a:t>
            </a:r>
            <a:r>
              <a:rPr lang="en-US" sz="2000" dirty="0"/>
              <a:t> </a:t>
            </a:r>
            <a:r>
              <a:rPr lang="en-US" sz="2000" dirty="0" err="1"/>
              <a:t>gelecek</a:t>
            </a:r>
            <a:r>
              <a:rPr lang="en-US" sz="2000" dirty="0"/>
              <a:t>, </a:t>
            </a:r>
            <a:r>
              <a:rPr lang="en-US" sz="2000" dirty="0" err="1"/>
              <a:t>daha</a:t>
            </a:r>
            <a:r>
              <a:rPr lang="en-US" sz="2000" dirty="0"/>
              <a:t> </a:t>
            </a:r>
            <a:r>
              <a:rPr lang="en-US" sz="2000" dirty="0" err="1"/>
              <a:t>zorlarıyla</a:t>
            </a:r>
            <a:r>
              <a:rPr lang="en-US" sz="2000" dirty="0"/>
              <a:t> </a:t>
            </a:r>
            <a:r>
              <a:rPr lang="en-US" sz="2000" dirty="0" err="1"/>
              <a:t>karılaştıkça</a:t>
            </a:r>
            <a:r>
              <a:rPr lang="en-US" sz="2000" dirty="0"/>
              <a:t> </a:t>
            </a:r>
            <a:r>
              <a:rPr lang="en-US" sz="2000" dirty="0" err="1"/>
              <a:t>yapabilirim</a:t>
            </a:r>
            <a:r>
              <a:rPr lang="en-US" sz="2000" dirty="0"/>
              <a:t> </a:t>
            </a:r>
            <a:r>
              <a:rPr lang="en-US" sz="2000" dirty="0" err="1"/>
              <a:t>diyeceksiniz</a:t>
            </a:r>
            <a:r>
              <a:rPr lang="en-US" sz="2000" dirty="0" smtClean="0"/>
              <a:t>.</a:t>
            </a:r>
            <a:endParaRPr lang="tr-TR" sz="2000" dirty="0" smtClean="0"/>
          </a:p>
          <a:p>
            <a:pPr marL="82296" lvl="1" indent="0">
              <a:spcBef>
                <a:spcPts val="600"/>
              </a:spcBef>
              <a:buSzPct val="80000"/>
              <a:buNone/>
            </a:pPr>
            <a:r>
              <a:rPr lang="tr-TR" sz="2000" dirty="0" smtClean="0"/>
              <a:t> </a:t>
            </a:r>
            <a:r>
              <a:rPr lang="en-US" sz="2000" dirty="0" err="1" smtClean="0"/>
              <a:t>Devamlı</a:t>
            </a:r>
            <a:r>
              <a:rPr lang="en-US" sz="2000" dirty="0" smtClean="0"/>
              <a:t> </a:t>
            </a:r>
            <a:r>
              <a:rPr lang="en-US" sz="2000" dirty="0" err="1"/>
              <a:t>oturarak</a:t>
            </a:r>
            <a:r>
              <a:rPr lang="en-US" sz="2000" dirty="0"/>
              <a:t> </a:t>
            </a:r>
            <a:r>
              <a:rPr lang="en-US" sz="2000" dirty="0" err="1"/>
              <a:t>hareketsiz</a:t>
            </a:r>
            <a:r>
              <a:rPr lang="en-US" sz="2000" dirty="0"/>
              <a:t> </a:t>
            </a:r>
            <a:r>
              <a:rPr lang="en-US" sz="2000" dirty="0" err="1"/>
              <a:t>kalmak</a:t>
            </a:r>
            <a:r>
              <a:rPr lang="en-US" sz="2000" dirty="0"/>
              <a:t> da </a:t>
            </a:r>
            <a:r>
              <a:rPr lang="en-US" sz="2000" dirty="0" err="1"/>
              <a:t>sizi</a:t>
            </a:r>
            <a:r>
              <a:rPr lang="en-US" sz="2000" dirty="0"/>
              <a:t> </a:t>
            </a:r>
            <a:r>
              <a:rPr lang="en-US" sz="2000" dirty="0" err="1"/>
              <a:t>olumsuz</a:t>
            </a:r>
            <a:r>
              <a:rPr lang="en-US" sz="2000" dirty="0"/>
              <a:t> </a:t>
            </a:r>
            <a:r>
              <a:rPr lang="en-US" sz="2000" dirty="0" err="1"/>
              <a:t>yönde</a:t>
            </a:r>
            <a:r>
              <a:rPr lang="en-US" sz="2000" dirty="0"/>
              <a:t> </a:t>
            </a:r>
            <a:r>
              <a:rPr lang="en-US" sz="2000" dirty="0" err="1"/>
              <a:t>etkileyeceğinden</a:t>
            </a:r>
            <a:r>
              <a:rPr lang="en-US" sz="2000" dirty="0"/>
              <a:t> </a:t>
            </a:r>
            <a:r>
              <a:rPr lang="en-US" sz="2000" dirty="0" err="1"/>
              <a:t>arada</a:t>
            </a:r>
            <a:r>
              <a:rPr lang="en-US" sz="2000" dirty="0"/>
              <a:t> </a:t>
            </a:r>
            <a:r>
              <a:rPr lang="en-US" sz="2000" dirty="0" err="1"/>
              <a:t>bir</a:t>
            </a:r>
            <a:r>
              <a:rPr lang="en-US" sz="2000" dirty="0"/>
              <a:t> </a:t>
            </a:r>
            <a:r>
              <a:rPr lang="en-US" sz="2000" dirty="0" err="1"/>
              <a:t>kalkıp</a:t>
            </a:r>
            <a:r>
              <a:rPr lang="en-US" sz="2000" dirty="0"/>
              <a:t> </a:t>
            </a:r>
            <a:r>
              <a:rPr lang="en-US" sz="2000" dirty="0" err="1"/>
              <a:t>dolaşmak</a:t>
            </a:r>
            <a:r>
              <a:rPr lang="en-US" sz="2000" dirty="0"/>
              <a:t> da </a:t>
            </a:r>
            <a:r>
              <a:rPr lang="en-US" sz="2000" dirty="0" err="1"/>
              <a:t>zihninizi</a:t>
            </a:r>
            <a:r>
              <a:rPr lang="en-US" sz="2000" dirty="0"/>
              <a:t> </a:t>
            </a:r>
            <a:r>
              <a:rPr lang="en-US" sz="2000" dirty="0" err="1"/>
              <a:t>dinlendirecektir</a:t>
            </a:r>
            <a:r>
              <a:rPr lang="en-US" sz="2000" dirty="0"/>
              <a:t>.</a:t>
            </a:r>
            <a:endParaRPr lang="tr-TR" sz="2000" dirty="0"/>
          </a:p>
          <a:p>
            <a:pPr marL="82296" indent="0">
              <a:buNone/>
            </a:pPr>
            <a:endParaRPr lang="tr-TR" sz="2000" dirty="0"/>
          </a:p>
          <a:p>
            <a:pPr marL="82296" lvl="0" indent="0">
              <a:buNone/>
            </a:pPr>
            <a:endParaRPr lang="tr-TR" sz="2000" dirty="0"/>
          </a:p>
        </p:txBody>
      </p:sp>
      <p:sp>
        <p:nvSpPr>
          <p:cNvPr id="4" name="Sağ Ok 3"/>
          <p:cNvSpPr/>
          <p:nvPr/>
        </p:nvSpPr>
        <p:spPr>
          <a:xfrm>
            <a:off x="611560" y="1388340"/>
            <a:ext cx="93610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Sağ Ok 4"/>
          <p:cNvSpPr/>
          <p:nvPr/>
        </p:nvSpPr>
        <p:spPr>
          <a:xfrm>
            <a:off x="611560" y="2492896"/>
            <a:ext cx="93610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Sağ Ok 5"/>
          <p:cNvSpPr/>
          <p:nvPr/>
        </p:nvSpPr>
        <p:spPr>
          <a:xfrm>
            <a:off x="611560" y="383475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7371519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155</TotalTime>
  <Words>707</Words>
  <Application>Microsoft Office PowerPoint</Application>
  <PresentationFormat>Ekran Gösterisi (4:3)</PresentationFormat>
  <Paragraphs>95</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Gündönümü</vt:lpstr>
      <vt:lpstr>PowerPoint Sunusu</vt:lpstr>
      <vt:lpstr>DİDİMANADOLU LİSESİ</vt:lpstr>
      <vt:lpstr>Verimli Ders Çalışma Teknikleri </vt:lpstr>
      <vt:lpstr>Verimli Ders Çalışma ve Öğrenme</vt:lpstr>
      <vt:lpstr>      NEDEN VERİMLİ DERS ÇALIŞMA?</vt:lpstr>
      <vt:lpstr>NASIL VERİMLİ ÇALIŞILIR</vt:lpstr>
      <vt:lpstr>NASIL VERİMLİ ÇALIŞILIR? </vt:lpstr>
      <vt:lpstr>NASIL VERİMLİ ÇALIŞILIR</vt:lpstr>
      <vt:lpstr>NASIL VERİMLİ ÇALIŞILIR</vt:lpstr>
      <vt:lpstr>NASIL VERİMLİ ÇALIŞILIR</vt:lpstr>
      <vt:lpstr>PowerPoint Sunusu</vt:lpstr>
      <vt:lpstr>NASIL VERİMLİ ÇALIŞILIR</vt:lpstr>
      <vt:lpstr>EVDE TEKRAR YAPIN</vt:lpstr>
      <vt:lpstr>Günlük Tekrar Nasıl Yapılır? </vt:lpstr>
      <vt:lpstr>Haftalık Tekrarlar Nasıl Yapılır? </vt:lpstr>
      <vt:lpstr>Aylık Tekrarlar Nasıl Yapılır? </vt:lpstr>
      <vt:lpstr>KİTAP OKUYUN</vt:lpstr>
      <vt:lpstr>PowerPoint Sunusu</vt:lpstr>
      <vt:lpstr>PowerPoint Sunusu</vt:lpstr>
      <vt:lpstr>Düzenli çalışma alışkanlığı olmayan öğrenci</vt:lpstr>
      <vt:lpstr>BAŞARILI BİR YIL GEÇİRMENİZ DİLEĞİYLE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KÖPRÜKÖY YAĞAN ÇOK PROGRAMLI ANADOLU LİSESİ</dc:title>
  <dc:creator>SAMET</dc:creator>
  <cp:lastModifiedBy>fujitsu</cp:lastModifiedBy>
  <cp:revision>36</cp:revision>
  <dcterms:created xsi:type="dcterms:W3CDTF">2020-12-06T14:39:27Z</dcterms:created>
  <dcterms:modified xsi:type="dcterms:W3CDTF">2021-10-04T11:16:13Z</dcterms:modified>
</cp:coreProperties>
</file>